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5" r:id="rId4"/>
    <p:sldId id="286" r:id="rId5"/>
    <p:sldId id="287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99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4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0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5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1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2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9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8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4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3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F6B0-83E7-48C0-B942-486E98EA388D}" type="datetimeFigureOut">
              <a:rPr lang="en-US" smtClean="0"/>
              <a:t>8/9/2015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1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037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Ephesians </a:t>
            </a:r>
            <a:r>
              <a:rPr lang="en-US" b="1" dirty="0" smtClean="0">
                <a:solidFill>
                  <a:schemeClr val="bg1"/>
                </a:solidFill>
              </a:rPr>
              <a:t>5:15-20 </a:t>
            </a:r>
            <a:r>
              <a:rPr lang="en-US" b="1" dirty="0" smtClean="0">
                <a:solidFill>
                  <a:schemeClr val="bg1"/>
                </a:solidFill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>
                <a:solidFill>
                  <a:schemeClr val="bg1"/>
                </a:solidFill>
              </a:rPr>
              <a:t>15 </a:t>
            </a:r>
            <a:r>
              <a:rPr lang="en-US" sz="3600" dirty="0">
                <a:solidFill>
                  <a:schemeClr val="bg1"/>
                </a:solidFill>
              </a:rPr>
              <a:t>Look carefully then how you walk, not as unwise but as wise, </a:t>
            </a:r>
            <a:r>
              <a:rPr lang="en-US" sz="3600" b="1" baseline="30000" dirty="0">
                <a:solidFill>
                  <a:schemeClr val="bg1"/>
                </a:solidFill>
              </a:rPr>
              <a:t>16 </a:t>
            </a:r>
            <a:r>
              <a:rPr lang="en-US" sz="3600" dirty="0">
                <a:solidFill>
                  <a:schemeClr val="bg1"/>
                </a:solidFill>
              </a:rPr>
              <a:t>making the best use of the time, because the days are evil.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6464" y="6369735"/>
            <a:ext cx="13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••••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Ephesians </a:t>
            </a:r>
            <a:r>
              <a:rPr lang="en-US" b="1" dirty="0" smtClean="0">
                <a:solidFill>
                  <a:schemeClr val="bg1"/>
                </a:solidFill>
              </a:rPr>
              <a:t>5:15-20 </a:t>
            </a:r>
            <a:r>
              <a:rPr lang="en-US" b="1" dirty="0" smtClean="0">
                <a:solidFill>
                  <a:schemeClr val="bg1"/>
                </a:solidFill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>
                <a:solidFill>
                  <a:schemeClr val="bg1"/>
                </a:solidFill>
              </a:rPr>
              <a:t>17 </a:t>
            </a:r>
            <a:r>
              <a:rPr lang="en-US" sz="3600" dirty="0">
                <a:solidFill>
                  <a:schemeClr val="bg1"/>
                </a:solidFill>
              </a:rPr>
              <a:t>Therefore do not be foolish, but understand what the will of the Lord is.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6464" y="6369735"/>
            <a:ext cx="13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••••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Ephesians </a:t>
            </a:r>
            <a:r>
              <a:rPr lang="en-US" b="1" dirty="0" smtClean="0">
                <a:solidFill>
                  <a:schemeClr val="bg1"/>
                </a:solidFill>
              </a:rPr>
              <a:t>5:15-20 </a:t>
            </a:r>
            <a:r>
              <a:rPr lang="en-US" b="1" dirty="0" smtClean="0">
                <a:solidFill>
                  <a:schemeClr val="bg1"/>
                </a:solidFill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>
                <a:solidFill>
                  <a:schemeClr val="bg1"/>
                </a:solidFill>
              </a:rPr>
              <a:t>18 </a:t>
            </a:r>
            <a:r>
              <a:rPr lang="en-US" sz="3600" dirty="0">
                <a:solidFill>
                  <a:schemeClr val="bg1"/>
                </a:solidFill>
              </a:rPr>
              <a:t>And do not get drunk with wine, for that is debauchery, but be filled with the Spirit, </a:t>
            </a:r>
            <a:r>
              <a:rPr lang="en-US" sz="3600" b="1" baseline="30000" dirty="0">
                <a:solidFill>
                  <a:schemeClr val="bg1"/>
                </a:solidFill>
              </a:rPr>
              <a:t>19 </a:t>
            </a:r>
            <a:r>
              <a:rPr lang="en-US" sz="3600" dirty="0">
                <a:solidFill>
                  <a:schemeClr val="bg1"/>
                </a:solidFill>
              </a:rPr>
              <a:t>addressing one another in psalms and hymns and spiritual songs, singing and making melody to the Lord with your heart,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6464" y="6369735"/>
            <a:ext cx="13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••••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Ephesians </a:t>
            </a:r>
            <a:r>
              <a:rPr lang="en-US" b="1" dirty="0" smtClean="0">
                <a:solidFill>
                  <a:schemeClr val="bg1"/>
                </a:solidFill>
              </a:rPr>
              <a:t>5:15-20 </a:t>
            </a:r>
            <a:r>
              <a:rPr lang="en-US" b="1" dirty="0" smtClean="0">
                <a:solidFill>
                  <a:schemeClr val="bg1"/>
                </a:solidFill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>
                <a:solidFill>
                  <a:schemeClr val="bg1"/>
                </a:solidFill>
              </a:rPr>
              <a:t>20 </a:t>
            </a:r>
            <a:r>
              <a:rPr lang="en-US" sz="3600" dirty="0">
                <a:solidFill>
                  <a:schemeClr val="bg1"/>
                </a:solidFill>
              </a:rPr>
              <a:t>giving thanks always and for everything to God the Father in the name of our Lord Jesus Christ,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6464" y="6369735"/>
            <a:ext cx="13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••••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7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037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</TotalTime>
  <Words>28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Ephesians 5:15-20 (ESV)</vt:lpstr>
      <vt:lpstr>Ephesians 5:15-20 (ESV)</vt:lpstr>
      <vt:lpstr>Ephesians 5:15-20 (ESV)</vt:lpstr>
      <vt:lpstr>Ephesians 5:15-20 (ESV)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Derek</cp:lastModifiedBy>
  <cp:revision>44</cp:revision>
  <dcterms:created xsi:type="dcterms:W3CDTF">2015-04-12T15:11:48Z</dcterms:created>
  <dcterms:modified xsi:type="dcterms:W3CDTF">2015-08-09T15:04:40Z</dcterms:modified>
</cp:coreProperties>
</file>