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84" r:id="rId3"/>
    <p:sldId id="285" r:id="rId4"/>
    <p:sldId id="286" r:id="rId5"/>
    <p:sldId id="287" r:id="rId6"/>
    <p:sldId id="288" r:id="rId7"/>
    <p:sldId id="289" r:id="rId8"/>
    <p:sldId id="263" r:id="rId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66FF99"/>
    <a:srgbClr val="99FF99"/>
    <a:srgbClr val="CCFF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7025" autoAdjust="0"/>
    <p:restoredTop sz="94660"/>
  </p:normalViewPr>
  <p:slideViewPr>
    <p:cSldViewPr snapToGrid="0">
      <p:cViewPr varScale="1">
        <p:scale>
          <a:sx n="112" d="100"/>
          <a:sy n="112" d="100"/>
        </p:scale>
        <p:origin x="906" y="7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67FDF6B0-83E7-48C0-B942-486E98EA388D}" type="datetimeFigureOut">
              <a:rPr lang="en-US" smtClean="0"/>
              <a:t>9/20/2015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31A4AF8-577A-47C9-8195-9A14306F439A}" type="slidenum">
              <a:rPr lang="en-US" smtClean="0"/>
              <a:t>‹#›</a:t>
            </a:fld>
            <a:endParaRPr lang="en-US"/>
          </a:p>
        </p:txBody>
      </p:sp>
    </p:spTree>
    <p:extLst>
      <p:ext uri="{BB962C8B-B14F-4D97-AF65-F5344CB8AC3E}">
        <p14:creationId xmlns:p14="http://schemas.microsoft.com/office/powerpoint/2010/main" val="275334063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67FDF6B0-83E7-48C0-B942-486E98EA388D}" type="datetimeFigureOut">
              <a:rPr lang="en-US" smtClean="0"/>
              <a:t>9/20/2015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31A4AF8-577A-47C9-8195-9A14306F439A}" type="slidenum">
              <a:rPr lang="en-US" smtClean="0"/>
              <a:t>‹#›</a:t>
            </a:fld>
            <a:endParaRPr lang="en-US"/>
          </a:p>
        </p:txBody>
      </p:sp>
    </p:spTree>
    <p:extLst>
      <p:ext uri="{BB962C8B-B14F-4D97-AF65-F5344CB8AC3E}">
        <p14:creationId xmlns:p14="http://schemas.microsoft.com/office/powerpoint/2010/main" val="257450628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67FDF6B0-83E7-48C0-B942-486E98EA388D}" type="datetimeFigureOut">
              <a:rPr lang="en-US" smtClean="0"/>
              <a:t>9/20/2015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31A4AF8-577A-47C9-8195-9A14306F439A}" type="slidenum">
              <a:rPr lang="en-US" smtClean="0"/>
              <a:t>‹#›</a:t>
            </a:fld>
            <a:endParaRPr lang="en-US"/>
          </a:p>
        </p:txBody>
      </p:sp>
    </p:spTree>
    <p:extLst>
      <p:ext uri="{BB962C8B-B14F-4D97-AF65-F5344CB8AC3E}">
        <p14:creationId xmlns:p14="http://schemas.microsoft.com/office/powerpoint/2010/main" val="10280581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67FDF6B0-83E7-48C0-B942-486E98EA388D}" type="datetimeFigureOut">
              <a:rPr lang="en-US" smtClean="0"/>
              <a:t>9/20/2015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31A4AF8-577A-47C9-8195-9A14306F439A}" type="slidenum">
              <a:rPr lang="en-US" smtClean="0"/>
              <a:t>‹#›</a:t>
            </a:fld>
            <a:endParaRPr lang="en-US"/>
          </a:p>
        </p:txBody>
      </p:sp>
    </p:spTree>
    <p:extLst>
      <p:ext uri="{BB962C8B-B14F-4D97-AF65-F5344CB8AC3E}">
        <p14:creationId xmlns:p14="http://schemas.microsoft.com/office/powerpoint/2010/main" val="277535647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7FDF6B0-83E7-48C0-B942-486E98EA388D}" type="datetimeFigureOut">
              <a:rPr lang="en-US" smtClean="0"/>
              <a:t>9/20/2015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31A4AF8-577A-47C9-8195-9A14306F439A}" type="slidenum">
              <a:rPr lang="en-US" smtClean="0"/>
              <a:t>‹#›</a:t>
            </a:fld>
            <a:endParaRPr lang="en-US"/>
          </a:p>
        </p:txBody>
      </p:sp>
    </p:spTree>
    <p:extLst>
      <p:ext uri="{BB962C8B-B14F-4D97-AF65-F5344CB8AC3E}">
        <p14:creationId xmlns:p14="http://schemas.microsoft.com/office/powerpoint/2010/main" val="340871524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67FDF6B0-83E7-48C0-B942-486E98EA388D}" type="datetimeFigureOut">
              <a:rPr lang="en-US" smtClean="0"/>
              <a:t>9/20/2015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31A4AF8-577A-47C9-8195-9A14306F439A}" type="slidenum">
              <a:rPr lang="en-US" smtClean="0"/>
              <a:t>‹#›</a:t>
            </a:fld>
            <a:endParaRPr lang="en-US"/>
          </a:p>
        </p:txBody>
      </p:sp>
    </p:spTree>
    <p:extLst>
      <p:ext uri="{BB962C8B-B14F-4D97-AF65-F5344CB8AC3E}">
        <p14:creationId xmlns:p14="http://schemas.microsoft.com/office/powerpoint/2010/main" val="14035406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67FDF6B0-83E7-48C0-B942-486E98EA388D}" type="datetimeFigureOut">
              <a:rPr lang="en-US" smtClean="0"/>
              <a:t>9/20/2015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31A4AF8-577A-47C9-8195-9A14306F439A}" type="slidenum">
              <a:rPr lang="en-US" smtClean="0"/>
              <a:t>‹#›</a:t>
            </a:fld>
            <a:endParaRPr lang="en-US"/>
          </a:p>
        </p:txBody>
      </p:sp>
    </p:spTree>
    <p:extLst>
      <p:ext uri="{BB962C8B-B14F-4D97-AF65-F5344CB8AC3E}">
        <p14:creationId xmlns:p14="http://schemas.microsoft.com/office/powerpoint/2010/main" val="411422974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67FDF6B0-83E7-48C0-B942-486E98EA388D}" type="datetimeFigureOut">
              <a:rPr lang="en-US" smtClean="0"/>
              <a:t>9/20/2015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31A4AF8-577A-47C9-8195-9A14306F439A}" type="slidenum">
              <a:rPr lang="en-US" smtClean="0"/>
              <a:t>‹#›</a:t>
            </a:fld>
            <a:endParaRPr lang="en-US"/>
          </a:p>
        </p:txBody>
      </p:sp>
    </p:spTree>
    <p:extLst>
      <p:ext uri="{BB962C8B-B14F-4D97-AF65-F5344CB8AC3E}">
        <p14:creationId xmlns:p14="http://schemas.microsoft.com/office/powerpoint/2010/main" val="350199960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7FDF6B0-83E7-48C0-B942-486E98EA388D}" type="datetimeFigureOut">
              <a:rPr lang="en-US" smtClean="0"/>
              <a:t>9/20/2015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31A4AF8-577A-47C9-8195-9A14306F439A}" type="slidenum">
              <a:rPr lang="en-US" smtClean="0"/>
              <a:t>‹#›</a:t>
            </a:fld>
            <a:endParaRPr lang="en-US"/>
          </a:p>
        </p:txBody>
      </p:sp>
    </p:spTree>
    <p:extLst>
      <p:ext uri="{BB962C8B-B14F-4D97-AF65-F5344CB8AC3E}">
        <p14:creationId xmlns:p14="http://schemas.microsoft.com/office/powerpoint/2010/main" val="222568924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7FDF6B0-83E7-48C0-B942-486E98EA388D}" type="datetimeFigureOut">
              <a:rPr lang="en-US" smtClean="0"/>
              <a:t>9/20/2015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31A4AF8-577A-47C9-8195-9A14306F439A}" type="slidenum">
              <a:rPr lang="en-US" smtClean="0"/>
              <a:t>‹#›</a:t>
            </a:fld>
            <a:endParaRPr lang="en-US"/>
          </a:p>
        </p:txBody>
      </p:sp>
    </p:spTree>
    <p:extLst>
      <p:ext uri="{BB962C8B-B14F-4D97-AF65-F5344CB8AC3E}">
        <p14:creationId xmlns:p14="http://schemas.microsoft.com/office/powerpoint/2010/main" val="67344671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7FDF6B0-83E7-48C0-B942-486E98EA388D}" type="datetimeFigureOut">
              <a:rPr lang="en-US" smtClean="0"/>
              <a:t>9/20/2015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31A4AF8-577A-47C9-8195-9A14306F439A}" type="slidenum">
              <a:rPr lang="en-US" smtClean="0"/>
              <a:t>‹#›</a:t>
            </a:fld>
            <a:endParaRPr lang="en-US"/>
          </a:p>
        </p:txBody>
      </p:sp>
    </p:spTree>
    <p:extLst>
      <p:ext uri="{BB962C8B-B14F-4D97-AF65-F5344CB8AC3E}">
        <p14:creationId xmlns:p14="http://schemas.microsoft.com/office/powerpoint/2010/main" val="88893076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srcRect/>
          <a:stretch>
            <a:fillRect t="-17000" b="-17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7FDF6B0-83E7-48C0-B942-486E98EA388D}" type="datetimeFigureOut">
              <a:rPr lang="en-US" smtClean="0"/>
              <a:t>9/20/2015</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31A4AF8-577A-47C9-8195-9A14306F439A}" type="slidenum">
              <a:rPr lang="en-US" smtClean="0"/>
              <a:t>‹#›</a:t>
            </a:fld>
            <a:endParaRPr lang="en-US"/>
          </a:p>
        </p:txBody>
      </p:sp>
    </p:spTree>
    <p:extLst>
      <p:ext uri="{BB962C8B-B14F-4D97-AF65-F5344CB8AC3E}">
        <p14:creationId xmlns:p14="http://schemas.microsoft.com/office/powerpoint/2010/main" val="339091629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a:p>
        </p:txBody>
      </p:sp>
      <p:sp>
        <p:nvSpPr>
          <p:cNvPr id="3" name="Subtitle 2"/>
          <p:cNvSpPr>
            <a:spLocks noGrp="1"/>
          </p:cNvSpPr>
          <p:nvPr>
            <p:ph type="subTitle" idx="1"/>
          </p:nvPr>
        </p:nvSpPr>
        <p:spPr/>
        <p:txBody>
          <a:bodyPr/>
          <a:lstStyle/>
          <a:p>
            <a:endParaRPr lang="en-US"/>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062037"/>
            <a:ext cx="9144000" cy="9144000"/>
          </a:xfrm>
          <a:prstGeom prst="rect">
            <a:avLst/>
          </a:prstGeom>
        </p:spPr>
      </p:pic>
    </p:spTree>
    <p:extLst>
      <p:ext uri="{BB962C8B-B14F-4D97-AF65-F5344CB8AC3E}">
        <p14:creationId xmlns:p14="http://schemas.microsoft.com/office/powerpoint/2010/main" val="188424825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9700" y="0"/>
            <a:ext cx="9004300" cy="1825625"/>
          </a:xfrm>
        </p:spPr>
        <p:txBody>
          <a:bodyPr/>
          <a:lstStyle/>
          <a:p>
            <a:r>
              <a:rPr lang="en-US" b="1" dirty="0">
                <a:solidFill>
                  <a:schemeClr val="bg1"/>
                </a:solidFill>
              </a:rPr>
              <a:t>Ephesians </a:t>
            </a:r>
            <a:r>
              <a:rPr lang="en-US" b="1" dirty="0" smtClean="0">
                <a:solidFill>
                  <a:schemeClr val="bg1"/>
                </a:solidFill>
              </a:rPr>
              <a:t>6:10-18 </a:t>
            </a:r>
            <a:r>
              <a:rPr lang="en-US" b="1" dirty="0" smtClean="0">
                <a:solidFill>
                  <a:schemeClr val="bg1"/>
                </a:solidFill>
              </a:rPr>
              <a:t>(ESV)</a:t>
            </a:r>
            <a:endParaRPr lang="en-US" b="1" dirty="0">
              <a:ln w="12700">
                <a:noFill/>
              </a:ln>
              <a:solidFill>
                <a:schemeClr val="bg1"/>
              </a:solidFill>
              <a:effectLst>
                <a:outerShdw blurRad="50800" dist="38100" dir="2700000" algn="tl" rotWithShape="0">
                  <a:prstClr val="black">
                    <a:alpha val="40000"/>
                  </a:prstClr>
                </a:outerShdw>
              </a:effectLst>
            </a:endParaRPr>
          </a:p>
        </p:txBody>
      </p:sp>
      <p:sp>
        <p:nvSpPr>
          <p:cNvPr id="3" name="Content Placeholder 2"/>
          <p:cNvSpPr>
            <a:spLocks noGrp="1"/>
          </p:cNvSpPr>
          <p:nvPr>
            <p:ph idx="1"/>
          </p:nvPr>
        </p:nvSpPr>
        <p:spPr>
          <a:xfrm>
            <a:off x="139700" y="1549400"/>
            <a:ext cx="8915400" cy="5143501"/>
          </a:xfrm>
        </p:spPr>
        <p:txBody>
          <a:bodyPr>
            <a:noAutofit/>
          </a:bodyPr>
          <a:lstStyle/>
          <a:p>
            <a:pPr marL="0" indent="0">
              <a:buNone/>
            </a:pPr>
            <a:r>
              <a:rPr lang="en-US" sz="3600" b="1" baseline="30000" dirty="0">
                <a:solidFill>
                  <a:schemeClr val="bg1"/>
                </a:solidFill>
              </a:rPr>
              <a:t>10 </a:t>
            </a:r>
            <a:r>
              <a:rPr lang="en-US" sz="3600" dirty="0">
                <a:solidFill>
                  <a:schemeClr val="bg1"/>
                </a:solidFill>
              </a:rPr>
              <a:t>Finally, be strong in the Lord and in the strength of his might. </a:t>
            </a:r>
            <a:r>
              <a:rPr lang="en-US" sz="3600" b="1" baseline="30000" dirty="0">
                <a:solidFill>
                  <a:schemeClr val="bg1"/>
                </a:solidFill>
              </a:rPr>
              <a:t>11 </a:t>
            </a:r>
            <a:r>
              <a:rPr lang="en-US" sz="3600" dirty="0">
                <a:solidFill>
                  <a:schemeClr val="bg1"/>
                </a:solidFill>
              </a:rPr>
              <a:t>Put on the whole armor of God, that you may be able to stand against the schemes of the devil. </a:t>
            </a:r>
            <a:r>
              <a:rPr lang="en-US" sz="3600" b="1" baseline="30000" dirty="0">
                <a:solidFill>
                  <a:schemeClr val="bg1"/>
                </a:solidFill>
              </a:rPr>
              <a:t>12 </a:t>
            </a:r>
            <a:r>
              <a:rPr lang="en-US" sz="3600" dirty="0">
                <a:solidFill>
                  <a:schemeClr val="bg1"/>
                </a:solidFill>
              </a:rPr>
              <a:t>For we do not wrestle against flesh and blood, but against the rulers, against the authorities, against the cosmic powers over this present darkness, against the spiritual forces of evil in the heavenly places.</a:t>
            </a:r>
          </a:p>
        </p:txBody>
      </p:sp>
      <p:sp>
        <p:nvSpPr>
          <p:cNvPr id="6" name="TextBox 5"/>
          <p:cNvSpPr txBox="1"/>
          <p:nvPr/>
        </p:nvSpPr>
        <p:spPr>
          <a:xfrm>
            <a:off x="4226464" y="6369735"/>
            <a:ext cx="1354347" cy="646331"/>
          </a:xfrm>
          <a:prstGeom prst="rect">
            <a:avLst/>
          </a:prstGeom>
          <a:noFill/>
        </p:spPr>
        <p:txBody>
          <a:bodyPr wrap="square" rtlCol="0">
            <a:spAutoFit/>
          </a:bodyPr>
          <a:lstStyle/>
          <a:p>
            <a:r>
              <a:rPr lang="en-US" dirty="0" smtClean="0">
                <a:solidFill>
                  <a:schemeClr val="bg1"/>
                </a:solidFill>
              </a:rPr>
              <a:t>••••</a:t>
            </a:r>
            <a:endParaRPr lang="en-US" dirty="0">
              <a:solidFill>
                <a:schemeClr val="bg1"/>
              </a:solidFill>
            </a:endParaRPr>
          </a:p>
          <a:p>
            <a:endParaRPr lang="en-US" dirty="0">
              <a:solidFill>
                <a:schemeClr val="bg1"/>
              </a:solidFill>
            </a:endParaRPr>
          </a:p>
        </p:txBody>
      </p:sp>
    </p:spTree>
    <p:extLst>
      <p:ext uri="{BB962C8B-B14F-4D97-AF65-F5344CB8AC3E}">
        <p14:creationId xmlns:p14="http://schemas.microsoft.com/office/powerpoint/2010/main" val="256222860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9700" y="0"/>
            <a:ext cx="9004300" cy="1825625"/>
          </a:xfrm>
        </p:spPr>
        <p:txBody>
          <a:bodyPr/>
          <a:lstStyle/>
          <a:p>
            <a:r>
              <a:rPr lang="en-US" b="1" dirty="0">
                <a:solidFill>
                  <a:schemeClr val="bg1"/>
                </a:solidFill>
              </a:rPr>
              <a:t>Ephesians </a:t>
            </a:r>
            <a:r>
              <a:rPr lang="en-US" b="1" dirty="0" smtClean="0">
                <a:solidFill>
                  <a:schemeClr val="bg1"/>
                </a:solidFill>
              </a:rPr>
              <a:t>6:10-18 </a:t>
            </a:r>
            <a:r>
              <a:rPr lang="en-US" b="1" dirty="0" smtClean="0">
                <a:solidFill>
                  <a:schemeClr val="bg1"/>
                </a:solidFill>
              </a:rPr>
              <a:t>(ESV)</a:t>
            </a:r>
            <a:endParaRPr lang="en-US" b="1" dirty="0">
              <a:ln w="12700">
                <a:noFill/>
              </a:ln>
              <a:solidFill>
                <a:schemeClr val="bg1"/>
              </a:solidFill>
              <a:effectLst>
                <a:outerShdw blurRad="50800" dist="38100" dir="2700000" algn="tl" rotWithShape="0">
                  <a:prstClr val="black">
                    <a:alpha val="40000"/>
                  </a:prstClr>
                </a:outerShdw>
              </a:effectLst>
            </a:endParaRPr>
          </a:p>
        </p:txBody>
      </p:sp>
      <p:sp>
        <p:nvSpPr>
          <p:cNvPr id="3" name="Content Placeholder 2"/>
          <p:cNvSpPr>
            <a:spLocks noGrp="1"/>
          </p:cNvSpPr>
          <p:nvPr>
            <p:ph idx="1"/>
          </p:nvPr>
        </p:nvSpPr>
        <p:spPr>
          <a:xfrm>
            <a:off x="139700" y="1549400"/>
            <a:ext cx="8915400" cy="5143501"/>
          </a:xfrm>
        </p:spPr>
        <p:txBody>
          <a:bodyPr>
            <a:noAutofit/>
          </a:bodyPr>
          <a:lstStyle/>
          <a:p>
            <a:pPr marL="0" indent="0">
              <a:buNone/>
            </a:pPr>
            <a:r>
              <a:rPr lang="en-US" sz="3600" b="1" baseline="30000" dirty="0">
                <a:solidFill>
                  <a:schemeClr val="bg1"/>
                </a:solidFill>
              </a:rPr>
              <a:t>13 </a:t>
            </a:r>
            <a:r>
              <a:rPr lang="en-US" sz="3600" dirty="0">
                <a:solidFill>
                  <a:schemeClr val="bg1"/>
                </a:solidFill>
              </a:rPr>
              <a:t>Therefore take up the whole armor of God, that you may be able to withstand in the evil day, and having done all, to stand firm.</a:t>
            </a:r>
          </a:p>
        </p:txBody>
      </p:sp>
      <p:sp>
        <p:nvSpPr>
          <p:cNvPr id="6" name="TextBox 5"/>
          <p:cNvSpPr txBox="1"/>
          <p:nvPr/>
        </p:nvSpPr>
        <p:spPr>
          <a:xfrm>
            <a:off x="4226464" y="6369735"/>
            <a:ext cx="1354347" cy="646331"/>
          </a:xfrm>
          <a:prstGeom prst="rect">
            <a:avLst/>
          </a:prstGeom>
          <a:noFill/>
        </p:spPr>
        <p:txBody>
          <a:bodyPr wrap="square" rtlCol="0">
            <a:spAutoFit/>
          </a:bodyPr>
          <a:lstStyle/>
          <a:p>
            <a:r>
              <a:rPr lang="en-US" dirty="0" smtClean="0">
                <a:solidFill>
                  <a:schemeClr val="bg1"/>
                </a:solidFill>
              </a:rPr>
              <a:t>••••</a:t>
            </a:r>
            <a:endParaRPr lang="en-US" dirty="0">
              <a:solidFill>
                <a:schemeClr val="bg1"/>
              </a:solidFill>
            </a:endParaRPr>
          </a:p>
          <a:p>
            <a:endParaRPr lang="en-US" dirty="0">
              <a:solidFill>
                <a:schemeClr val="bg1"/>
              </a:solidFill>
            </a:endParaRPr>
          </a:p>
        </p:txBody>
      </p:sp>
    </p:spTree>
    <p:extLst>
      <p:ext uri="{BB962C8B-B14F-4D97-AF65-F5344CB8AC3E}">
        <p14:creationId xmlns:p14="http://schemas.microsoft.com/office/powerpoint/2010/main" val="104361355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9700" y="0"/>
            <a:ext cx="9004300" cy="1825625"/>
          </a:xfrm>
        </p:spPr>
        <p:txBody>
          <a:bodyPr/>
          <a:lstStyle/>
          <a:p>
            <a:r>
              <a:rPr lang="en-US" b="1" dirty="0">
                <a:solidFill>
                  <a:schemeClr val="bg1"/>
                </a:solidFill>
              </a:rPr>
              <a:t>Ephesians </a:t>
            </a:r>
            <a:r>
              <a:rPr lang="en-US" b="1" dirty="0" smtClean="0">
                <a:solidFill>
                  <a:schemeClr val="bg1"/>
                </a:solidFill>
              </a:rPr>
              <a:t>6:10-18 </a:t>
            </a:r>
            <a:r>
              <a:rPr lang="en-US" b="1" dirty="0" smtClean="0">
                <a:solidFill>
                  <a:schemeClr val="bg1"/>
                </a:solidFill>
              </a:rPr>
              <a:t>(ESV)</a:t>
            </a:r>
            <a:endParaRPr lang="en-US" b="1" dirty="0">
              <a:ln w="12700">
                <a:noFill/>
              </a:ln>
              <a:solidFill>
                <a:schemeClr val="bg1"/>
              </a:solidFill>
              <a:effectLst>
                <a:outerShdw blurRad="50800" dist="38100" dir="2700000" algn="tl" rotWithShape="0">
                  <a:prstClr val="black">
                    <a:alpha val="40000"/>
                  </a:prstClr>
                </a:outerShdw>
              </a:effectLst>
            </a:endParaRPr>
          </a:p>
        </p:txBody>
      </p:sp>
      <p:sp>
        <p:nvSpPr>
          <p:cNvPr id="3" name="Content Placeholder 2"/>
          <p:cNvSpPr>
            <a:spLocks noGrp="1"/>
          </p:cNvSpPr>
          <p:nvPr>
            <p:ph idx="1"/>
          </p:nvPr>
        </p:nvSpPr>
        <p:spPr>
          <a:xfrm>
            <a:off x="139700" y="1549400"/>
            <a:ext cx="8915400" cy="5143501"/>
          </a:xfrm>
        </p:spPr>
        <p:txBody>
          <a:bodyPr>
            <a:noAutofit/>
          </a:bodyPr>
          <a:lstStyle/>
          <a:p>
            <a:pPr marL="0" indent="0">
              <a:buNone/>
            </a:pPr>
            <a:r>
              <a:rPr lang="en-US" sz="3600" b="1" baseline="30000" dirty="0">
                <a:solidFill>
                  <a:schemeClr val="bg1"/>
                </a:solidFill>
              </a:rPr>
              <a:t>14 </a:t>
            </a:r>
            <a:r>
              <a:rPr lang="en-US" sz="3600" dirty="0">
                <a:solidFill>
                  <a:schemeClr val="bg1"/>
                </a:solidFill>
              </a:rPr>
              <a:t>Stand therefore, having fastened on the belt of truth, and having put on the breastplate of righteousness, </a:t>
            </a:r>
          </a:p>
        </p:txBody>
      </p:sp>
      <p:sp>
        <p:nvSpPr>
          <p:cNvPr id="6" name="TextBox 5"/>
          <p:cNvSpPr txBox="1"/>
          <p:nvPr/>
        </p:nvSpPr>
        <p:spPr>
          <a:xfrm>
            <a:off x="4226464" y="6369735"/>
            <a:ext cx="1354347" cy="646331"/>
          </a:xfrm>
          <a:prstGeom prst="rect">
            <a:avLst/>
          </a:prstGeom>
          <a:noFill/>
        </p:spPr>
        <p:txBody>
          <a:bodyPr wrap="square" rtlCol="0">
            <a:spAutoFit/>
          </a:bodyPr>
          <a:lstStyle/>
          <a:p>
            <a:r>
              <a:rPr lang="en-US" dirty="0" smtClean="0">
                <a:solidFill>
                  <a:schemeClr val="bg1"/>
                </a:solidFill>
              </a:rPr>
              <a:t>••••</a:t>
            </a:r>
            <a:endParaRPr lang="en-US" dirty="0">
              <a:solidFill>
                <a:schemeClr val="bg1"/>
              </a:solidFill>
            </a:endParaRPr>
          </a:p>
          <a:p>
            <a:endParaRPr lang="en-US" dirty="0">
              <a:solidFill>
                <a:schemeClr val="bg1"/>
              </a:solidFill>
            </a:endParaRPr>
          </a:p>
        </p:txBody>
      </p:sp>
    </p:spTree>
    <p:extLst>
      <p:ext uri="{BB962C8B-B14F-4D97-AF65-F5344CB8AC3E}">
        <p14:creationId xmlns:p14="http://schemas.microsoft.com/office/powerpoint/2010/main" val="284260689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9700" y="0"/>
            <a:ext cx="9004300" cy="1825625"/>
          </a:xfrm>
        </p:spPr>
        <p:txBody>
          <a:bodyPr/>
          <a:lstStyle/>
          <a:p>
            <a:r>
              <a:rPr lang="en-US" b="1" dirty="0">
                <a:solidFill>
                  <a:schemeClr val="bg1"/>
                </a:solidFill>
              </a:rPr>
              <a:t>Ephesians </a:t>
            </a:r>
            <a:r>
              <a:rPr lang="en-US" b="1" dirty="0" smtClean="0">
                <a:solidFill>
                  <a:schemeClr val="bg1"/>
                </a:solidFill>
              </a:rPr>
              <a:t>6:10-18 </a:t>
            </a:r>
            <a:r>
              <a:rPr lang="en-US" b="1" dirty="0" smtClean="0">
                <a:solidFill>
                  <a:schemeClr val="bg1"/>
                </a:solidFill>
              </a:rPr>
              <a:t>(ESV)</a:t>
            </a:r>
            <a:endParaRPr lang="en-US" b="1" dirty="0">
              <a:ln w="12700">
                <a:noFill/>
              </a:ln>
              <a:solidFill>
                <a:schemeClr val="bg1"/>
              </a:solidFill>
              <a:effectLst>
                <a:outerShdw blurRad="50800" dist="38100" dir="2700000" algn="tl" rotWithShape="0">
                  <a:prstClr val="black">
                    <a:alpha val="40000"/>
                  </a:prstClr>
                </a:outerShdw>
              </a:effectLst>
            </a:endParaRPr>
          </a:p>
        </p:txBody>
      </p:sp>
      <p:sp>
        <p:nvSpPr>
          <p:cNvPr id="3" name="Content Placeholder 2"/>
          <p:cNvSpPr>
            <a:spLocks noGrp="1"/>
          </p:cNvSpPr>
          <p:nvPr>
            <p:ph idx="1"/>
          </p:nvPr>
        </p:nvSpPr>
        <p:spPr>
          <a:xfrm>
            <a:off x="139700" y="1549400"/>
            <a:ext cx="8915400" cy="5143501"/>
          </a:xfrm>
        </p:spPr>
        <p:txBody>
          <a:bodyPr>
            <a:noAutofit/>
          </a:bodyPr>
          <a:lstStyle/>
          <a:p>
            <a:pPr marL="0" indent="0">
              <a:buNone/>
            </a:pPr>
            <a:r>
              <a:rPr lang="en-US" sz="3600" b="1" baseline="30000" dirty="0">
                <a:solidFill>
                  <a:schemeClr val="bg1"/>
                </a:solidFill>
              </a:rPr>
              <a:t>15 </a:t>
            </a:r>
            <a:r>
              <a:rPr lang="en-US" sz="3600" dirty="0">
                <a:solidFill>
                  <a:schemeClr val="bg1"/>
                </a:solidFill>
              </a:rPr>
              <a:t>and, as shoes for your feet, having put on the readiness given by the gospel of peace.</a:t>
            </a:r>
          </a:p>
        </p:txBody>
      </p:sp>
      <p:sp>
        <p:nvSpPr>
          <p:cNvPr id="6" name="TextBox 5"/>
          <p:cNvSpPr txBox="1"/>
          <p:nvPr/>
        </p:nvSpPr>
        <p:spPr>
          <a:xfrm>
            <a:off x="4226464" y="6369735"/>
            <a:ext cx="1354347" cy="646331"/>
          </a:xfrm>
          <a:prstGeom prst="rect">
            <a:avLst/>
          </a:prstGeom>
          <a:noFill/>
        </p:spPr>
        <p:txBody>
          <a:bodyPr wrap="square" rtlCol="0">
            <a:spAutoFit/>
          </a:bodyPr>
          <a:lstStyle/>
          <a:p>
            <a:r>
              <a:rPr lang="en-US" dirty="0" smtClean="0">
                <a:solidFill>
                  <a:schemeClr val="bg1"/>
                </a:solidFill>
              </a:rPr>
              <a:t>••••</a:t>
            </a:r>
            <a:endParaRPr lang="en-US" dirty="0">
              <a:solidFill>
                <a:schemeClr val="bg1"/>
              </a:solidFill>
            </a:endParaRPr>
          </a:p>
          <a:p>
            <a:endParaRPr lang="en-US" dirty="0">
              <a:solidFill>
                <a:schemeClr val="bg1"/>
              </a:solidFill>
            </a:endParaRPr>
          </a:p>
        </p:txBody>
      </p:sp>
    </p:spTree>
    <p:extLst>
      <p:ext uri="{BB962C8B-B14F-4D97-AF65-F5344CB8AC3E}">
        <p14:creationId xmlns:p14="http://schemas.microsoft.com/office/powerpoint/2010/main" val="248112132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9700" y="0"/>
            <a:ext cx="9004300" cy="1825625"/>
          </a:xfrm>
        </p:spPr>
        <p:txBody>
          <a:bodyPr/>
          <a:lstStyle/>
          <a:p>
            <a:r>
              <a:rPr lang="en-US" b="1" dirty="0">
                <a:solidFill>
                  <a:schemeClr val="bg1"/>
                </a:solidFill>
              </a:rPr>
              <a:t>Ephesians </a:t>
            </a:r>
            <a:r>
              <a:rPr lang="en-US" b="1" dirty="0" smtClean="0">
                <a:solidFill>
                  <a:schemeClr val="bg1"/>
                </a:solidFill>
              </a:rPr>
              <a:t>6:10-18 </a:t>
            </a:r>
            <a:r>
              <a:rPr lang="en-US" b="1" dirty="0" smtClean="0">
                <a:solidFill>
                  <a:schemeClr val="bg1"/>
                </a:solidFill>
              </a:rPr>
              <a:t>(ESV)</a:t>
            </a:r>
            <a:endParaRPr lang="en-US" b="1" dirty="0">
              <a:ln w="12700">
                <a:noFill/>
              </a:ln>
              <a:solidFill>
                <a:schemeClr val="bg1"/>
              </a:solidFill>
              <a:effectLst>
                <a:outerShdw blurRad="50800" dist="38100" dir="2700000" algn="tl" rotWithShape="0">
                  <a:prstClr val="black">
                    <a:alpha val="40000"/>
                  </a:prstClr>
                </a:outerShdw>
              </a:effectLst>
            </a:endParaRPr>
          </a:p>
        </p:txBody>
      </p:sp>
      <p:sp>
        <p:nvSpPr>
          <p:cNvPr id="3" name="Content Placeholder 2"/>
          <p:cNvSpPr>
            <a:spLocks noGrp="1"/>
          </p:cNvSpPr>
          <p:nvPr>
            <p:ph idx="1"/>
          </p:nvPr>
        </p:nvSpPr>
        <p:spPr>
          <a:xfrm>
            <a:off x="139700" y="1549400"/>
            <a:ext cx="8915400" cy="5143501"/>
          </a:xfrm>
        </p:spPr>
        <p:txBody>
          <a:bodyPr>
            <a:noAutofit/>
          </a:bodyPr>
          <a:lstStyle/>
          <a:p>
            <a:pPr marL="0" indent="0">
              <a:buNone/>
            </a:pPr>
            <a:r>
              <a:rPr lang="en-US" sz="3600" b="1" baseline="30000" dirty="0">
                <a:solidFill>
                  <a:schemeClr val="bg1"/>
                </a:solidFill>
              </a:rPr>
              <a:t>16 </a:t>
            </a:r>
            <a:r>
              <a:rPr lang="en-US" sz="3600" dirty="0">
                <a:solidFill>
                  <a:schemeClr val="bg1"/>
                </a:solidFill>
              </a:rPr>
              <a:t>In all circumstances take up the shield of faith, with which you can extinguish all the flaming darts of the evil one;</a:t>
            </a:r>
          </a:p>
        </p:txBody>
      </p:sp>
      <p:sp>
        <p:nvSpPr>
          <p:cNvPr id="6" name="TextBox 5"/>
          <p:cNvSpPr txBox="1"/>
          <p:nvPr/>
        </p:nvSpPr>
        <p:spPr>
          <a:xfrm>
            <a:off x="4226464" y="6369735"/>
            <a:ext cx="1354347" cy="646331"/>
          </a:xfrm>
          <a:prstGeom prst="rect">
            <a:avLst/>
          </a:prstGeom>
          <a:noFill/>
        </p:spPr>
        <p:txBody>
          <a:bodyPr wrap="square" rtlCol="0">
            <a:spAutoFit/>
          </a:bodyPr>
          <a:lstStyle/>
          <a:p>
            <a:r>
              <a:rPr lang="en-US" dirty="0" smtClean="0">
                <a:solidFill>
                  <a:schemeClr val="bg1"/>
                </a:solidFill>
              </a:rPr>
              <a:t>••••</a:t>
            </a:r>
            <a:endParaRPr lang="en-US" dirty="0">
              <a:solidFill>
                <a:schemeClr val="bg1"/>
              </a:solidFill>
            </a:endParaRPr>
          </a:p>
          <a:p>
            <a:endParaRPr lang="en-US" dirty="0">
              <a:solidFill>
                <a:schemeClr val="bg1"/>
              </a:solidFill>
            </a:endParaRPr>
          </a:p>
        </p:txBody>
      </p:sp>
    </p:spTree>
    <p:extLst>
      <p:ext uri="{BB962C8B-B14F-4D97-AF65-F5344CB8AC3E}">
        <p14:creationId xmlns:p14="http://schemas.microsoft.com/office/powerpoint/2010/main" val="38028145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9700" y="0"/>
            <a:ext cx="9004300" cy="1825625"/>
          </a:xfrm>
        </p:spPr>
        <p:txBody>
          <a:bodyPr/>
          <a:lstStyle/>
          <a:p>
            <a:r>
              <a:rPr lang="en-US" b="1" dirty="0">
                <a:solidFill>
                  <a:schemeClr val="bg1"/>
                </a:solidFill>
              </a:rPr>
              <a:t>Ephesians </a:t>
            </a:r>
            <a:r>
              <a:rPr lang="en-US" b="1" dirty="0" smtClean="0">
                <a:solidFill>
                  <a:schemeClr val="bg1"/>
                </a:solidFill>
              </a:rPr>
              <a:t>6:10-18 </a:t>
            </a:r>
            <a:r>
              <a:rPr lang="en-US" b="1" dirty="0" smtClean="0">
                <a:solidFill>
                  <a:schemeClr val="bg1"/>
                </a:solidFill>
              </a:rPr>
              <a:t>(ESV)</a:t>
            </a:r>
            <a:endParaRPr lang="en-US" b="1" dirty="0">
              <a:ln w="12700">
                <a:noFill/>
              </a:ln>
              <a:solidFill>
                <a:schemeClr val="bg1"/>
              </a:solidFill>
              <a:effectLst>
                <a:outerShdw blurRad="50800" dist="38100" dir="2700000" algn="tl" rotWithShape="0">
                  <a:prstClr val="black">
                    <a:alpha val="40000"/>
                  </a:prstClr>
                </a:outerShdw>
              </a:effectLst>
            </a:endParaRPr>
          </a:p>
        </p:txBody>
      </p:sp>
      <p:sp>
        <p:nvSpPr>
          <p:cNvPr id="3" name="Content Placeholder 2"/>
          <p:cNvSpPr>
            <a:spLocks noGrp="1"/>
          </p:cNvSpPr>
          <p:nvPr>
            <p:ph idx="1"/>
          </p:nvPr>
        </p:nvSpPr>
        <p:spPr>
          <a:xfrm>
            <a:off x="139700" y="1549400"/>
            <a:ext cx="8915400" cy="5143501"/>
          </a:xfrm>
        </p:spPr>
        <p:txBody>
          <a:bodyPr>
            <a:noAutofit/>
          </a:bodyPr>
          <a:lstStyle/>
          <a:p>
            <a:pPr marL="0" indent="0">
              <a:buNone/>
            </a:pPr>
            <a:r>
              <a:rPr lang="en-US" sz="3600" b="1" baseline="30000" dirty="0">
                <a:solidFill>
                  <a:schemeClr val="bg1"/>
                </a:solidFill>
              </a:rPr>
              <a:t>17 </a:t>
            </a:r>
            <a:r>
              <a:rPr lang="en-US" sz="3600" dirty="0">
                <a:solidFill>
                  <a:schemeClr val="bg1"/>
                </a:solidFill>
              </a:rPr>
              <a:t>and take the helmet of salvation, and the sword of the Spirit, which is the word of God, </a:t>
            </a:r>
            <a:r>
              <a:rPr lang="en-US" sz="3600" b="1" baseline="30000" dirty="0">
                <a:solidFill>
                  <a:schemeClr val="bg1"/>
                </a:solidFill>
              </a:rPr>
              <a:t>18 </a:t>
            </a:r>
            <a:r>
              <a:rPr lang="en-US" sz="3600" dirty="0">
                <a:solidFill>
                  <a:schemeClr val="bg1"/>
                </a:solidFill>
              </a:rPr>
              <a:t>praying at all times in the Spirit, with all prayer and supplication.</a:t>
            </a:r>
          </a:p>
        </p:txBody>
      </p:sp>
      <p:sp>
        <p:nvSpPr>
          <p:cNvPr id="6" name="TextBox 5"/>
          <p:cNvSpPr txBox="1"/>
          <p:nvPr/>
        </p:nvSpPr>
        <p:spPr>
          <a:xfrm>
            <a:off x="4226464" y="6369735"/>
            <a:ext cx="1354347" cy="646331"/>
          </a:xfrm>
          <a:prstGeom prst="rect">
            <a:avLst/>
          </a:prstGeom>
          <a:noFill/>
        </p:spPr>
        <p:txBody>
          <a:bodyPr wrap="square" rtlCol="0">
            <a:spAutoFit/>
          </a:bodyPr>
          <a:lstStyle/>
          <a:p>
            <a:r>
              <a:rPr lang="en-US" dirty="0" smtClean="0">
                <a:solidFill>
                  <a:schemeClr val="bg1"/>
                </a:solidFill>
              </a:rPr>
              <a:t>••••</a:t>
            </a:r>
            <a:endParaRPr lang="en-US" dirty="0">
              <a:solidFill>
                <a:schemeClr val="bg1"/>
              </a:solidFill>
            </a:endParaRPr>
          </a:p>
          <a:p>
            <a:endParaRPr lang="en-US" dirty="0">
              <a:solidFill>
                <a:schemeClr val="bg1"/>
              </a:solidFill>
            </a:endParaRPr>
          </a:p>
        </p:txBody>
      </p:sp>
    </p:spTree>
    <p:extLst>
      <p:ext uri="{BB962C8B-B14F-4D97-AF65-F5344CB8AC3E}">
        <p14:creationId xmlns:p14="http://schemas.microsoft.com/office/powerpoint/2010/main" val="139770616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a:p>
        </p:txBody>
      </p:sp>
      <p:sp>
        <p:nvSpPr>
          <p:cNvPr id="3" name="Subtitle 2"/>
          <p:cNvSpPr>
            <a:spLocks noGrp="1"/>
          </p:cNvSpPr>
          <p:nvPr>
            <p:ph type="subTitle" idx="1"/>
          </p:nvPr>
        </p:nvSpPr>
        <p:spPr/>
        <p:txBody>
          <a:bodyPr/>
          <a:lstStyle/>
          <a:p>
            <a:endParaRPr lang="en-US"/>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062037"/>
            <a:ext cx="9144000" cy="9144000"/>
          </a:xfrm>
          <a:prstGeom prst="rect">
            <a:avLst/>
          </a:prstGeom>
        </p:spPr>
      </p:pic>
    </p:spTree>
    <p:extLst>
      <p:ext uri="{BB962C8B-B14F-4D97-AF65-F5344CB8AC3E}">
        <p14:creationId xmlns:p14="http://schemas.microsoft.com/office/powerpoint/2010/main" val="2466391437"/>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566</TotalTime>
  <Words>42</Words>
  <Application>Microsoft Office PowerPoint</Application>
  <PresentationFormat>On-screen Show (4:3)</PresentationFormat>
  <Paragraphs>18</Paragraphs>
  <Slides>8</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8</vt:i4>
      </vt:variant>
    </vt:vector>
  </HeadingPairs>
  <TitlesOfParts>
    <vt:vector size="12" baseType="lpstr">
      <vt:lpstr>Arial</vt:lpstr>
      <vt:lpstr>Calibri</vt:lpstr>
      <vt:lpstr>Calibri Light</vt:lpstr>
      <vt:lpstr>Office Theme</vt:lpstr>
      <vt:lpstr>PowerPoint Presentation</vt:lpstr>
      <vt:lpstr>Ephesians 6:10-18 (ESV)</vt:lpstr>
      <vt:lpstr>Ephesians 6:10-18 (ESV)</vt:lpstr>
      <vt:lpstr>Ephesians 6:10-18 (ESV)</vt:lpstr>
      <vt:lpstr>Ephesians 6:10-18 (ESV)</vt:lpstr>
      <vt:lpstr>Ephesians 6:10-18 (ESV)</vt:lpstr>
      <vt:lpstr>Ephesians 6:10-18 (ESV)</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Derek</dc:creator>
  <cp:lastModifiedBy>Derek</cp:lastModifiedBy>
  <cp:revision>52</cp:revision>
  <dcterms:created xsi:type="dcterms:W3CDTF">2015-04-12T15:11:48Z</dcterms:created>
  <dcterms:modified xsi:type="dcterms:W3CDTF">2015-09-20T15:02:35Z</dcterms:modified>
</cp:coreProperties>
</file>