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4" r:id="rId3"/>
    <p:sldId id="292" r:id="rId4"/>
    <p:sldId id="293" r:id="rId5"/>
    <p:sldId id="284" r:id="rId6"/>
    <p:sldId id="288" r:id="rId7"/>
    <p:sldId id="289" r:id="rId8"/>
    <p:sldId id="290" r:id="rId9"/>
    <p:sldId id="291" r:id="rId10"/>
    <p:sldId id="28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99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2" d="100"/>
          <a:sy n="112" d="100"/>
        </p:scale>
        <p:origin x="90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FDF6B0-83E7-48C0-B942-486E98EA388D}"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275334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FDF6B0-83E7-48C0-B942-486E98EA388D}"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257450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FDF6B0-83E7-48C0-B942-486E98EA388D}"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102805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FDF6B0-83E7-48C0-B942-486E98EA388D}"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277535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FDF6B0-83E7-48C0-B942-486E98EA388D}"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340871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FDF6B0-83E7-48C0-B942-486E98EA388D}" type="datetimeFigureOut">
              <a:rPr lang="en-US" smtClean="0"/>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14035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FDF6B0-83E7-48C0-B942-486E98EA388D}" type="datetimeFigureOut">
              <a:rPr lang="en-US" smtClean="0"/>
              <a:t>10/25/2015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411422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FDF6B0-83E7-48C0-B942-486E98EA388D}" type="datetimeFigureOut">
              <a:rPr lang="en-US" smtClean="0"/>
              <a:t>10/25/2015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350199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DF6B0-83E7-48C0-B942-486E98EA388D}" type="datetimeFigureOut">
              <a:rPr lang="en-US" smtClean="0"/>
              <a:t>10/25/2015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222568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DF6B0-83E7-48C0-B942-486E98EA388D}" type="datetimeFigureOut">
              <a:rPr lang="en-US" smtClean="0"/>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67344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DF6B0-83E7-48C0-B942-486E98EA388D}" type="datetimeFigureOut">
              <a:rPr lang="en-US" smtClean="0"/>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A4AF8-577A-47C9-8195-9A14306F439A}" type="slidenum">
              <a:rPr lang="en-US" smtClean="0"/>
              <a:t>‹#›</a:t>
            </a:fld>
            <a:endParaRPr lang="en-US"/>
          </a:p>
        </p:txBody>
      </p:sp>
    </p:spTree>
    <p:extLst>
      <p:ext uri="{BB962C8B-B14F-4D97-AF65-F5344CB8AC3E}">
        <p14:creationId xmlns:p14="http://schemas.microsoft.com/office/powerpoint/2010/main" val="88893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DF6B0-83E7-48C0-B942-486E98EA388D}" type="datetimeFigureOut">
              <a:rPr lang="en-US" smtClean="0"/>
              <a:t>10/25/2015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A4AF8-577A-47C9-8195-9A14306F439A}" type="slidenum">
              <a:rPr lang="en-US" smtClean="0"/>
              <a:t>‹#›</a:t>
            </a:fld>
            <a:endParaRPr lang="en-US"/>
          </a:p>
        </p:txBody>
      </p:sp>
    </p:spTree>
    <p:extLst>
      <p:ext uri="{BB962C8B-B14F-4D97-AF65-F5344CB8AC3E}">
        <p14:creationId xmlns:p14="http://schemas.microsoft.com/office/powerpoint/2010/main" val="3390916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4248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95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82" y="0"/>
            <a:ext cx="10246816" cy="6858000"/>
          </a:xfrm>
          <a:prstGeom prst="rect">
            <a:avLst/>
          </a:prstGeom>
        </p:spPr>
      </p:pic>
    </p:spTree>
    <p:extLst>
      <p:ext uri="{BB962C8B-B14F-4D97-AF65-F5344CB8AC3E}">
        <p14:creationId xmlns:p14="http://schemas.microsoft.com/office/powerpoint/2010/main" val="3375610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8" y="0"/>
            <a:ext cx="9601200" cy="6858000"/>
          </a:xfrm>
          <a:prstGeom prst="rect">
            <a:avLst/>
          </a:prstGeom>
        </p:spPr>
      </p:pic>
    </p:spTree>
    <p:extLst>
      <p:ext uri="{BB962C8B-B14F-4D97-AF65-F5344CB8AC3E}">
        <p14:creationId xmlns:p14="http://schemas.microsoft.com/office/powerpoint/2010/main" val="3647191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325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0"/>
            <a:ext cx="9004300" cy="1825625"/>
          </a:xfrm>
        </p:spPr>
        <p:txBody>
          <a:bodyPr/>
          <a:lstStyle/>
          <a:p>
            <a:r>
              <a:rPr lang="en-US" b="1" dirty="0" smtClean="0">
                <a:solidFill>
                  <a:schemeClr val="bg1"/>
                </a:solidFill>
              </a:rPr>
              <a:t>Jonah Chapter </a:t>
            </a:r>
            <a:r>
              <a:rPr lang="en-US" b="1" dirty="0" smtClean="0">
                <a:solidFill>
                  <a:schemeClr val="bg1"/>
                </a:solidFill>
              </a:rPr>
              <a:t>3 </a:t>
            </a:r>
            <a:r>
              <a:rPr lang="en-US" b="1" dirty="0" smtClean="0">
                <a:solidFill>
                  <a:schemeClr val="bg1"/>
                </a:solidFill>
              </a:rPr>
              <a:t>(ESV)</a:t>
            </a:r>
            <a:endParaRPr lang="en-US" b="1" dirty="0">
              <a:ln w="12700">
                <a:noFill/>
              </a:ln>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39700" y="1549400"/>
            <a:ext cx="8915400" cy="5143501"/>
          </a:xfrm>
        </p:spPr>
        <p:txBody>
          <a:bodyPr>
            <a:noAutofit/>
          </a:bodyPr>
          <a:lstStyle/>
          <a:p>
            <a:pPr marL="0" indent="0">
              <a:buNone/>
            </a:pPr>
            <a:r>
              <a:rPr lang="en-US" sz="3600" b="1" dirty="0">
                <a:solidFill>
                  <a:schemeClr val="bg1"/>
                </a:solidFill>
              </a:rPr>
              <a:t>3 </a:t>
            </a:r>
            <a:r>
              <a:rPr lang="en-US" sz="3600" dirty="0">
                <a:solidFill>
                  <a:schemeClr val="bg1"/>
                </a:solidFill>
              </a:rPr>
              <a:t>Then the word of the </a:t>
            </a:r>
            <a:r>
              <a:rPr lang="en-US" sz="3600" cap="small" dirty="0">
                <a:solidFill>
                  <a:schemeClr val="bg1"/>
                </a:solidFill>
              </a:rPr>
              <a:t>Lord</a:t>
            </a:r>
            <a:r>
              <a:rPr lang="en-US" sz="3600" dirty="0">
                <a:solidFill>
                  <a:schemeClr val="bg1"/>
                </a:solidFill>
              </a:rPr>
              <a:t> came to Jonah the second time, saying, </a:t>
            </a:r>
            <a:r>
              <a:rPr lang="en-US" sz="3600" b="1" baseline="30000" dirty="0">
                <a:solidFill>
                  <a:schemeClr val="bg1"/>
                </a:solidFill>
              </a:rPr>
              <a:t>2 </a:t>
            </a:r>
            <a:r>
              <a:rPr lang="en-US" sz="3600" dirty="0">
                <a:solidFill>
                  <a:schemeClr val="bg1"/>
                </a:solidFill>
              </a:rPr>
              <a:t>“Arise, go to Nineveh, that great city, and call out against it the message that I tell you.” </a:t>
            </a:r>
            <a:r>
              <a:rPr lang="en-US" sz="3600" b="1" baseline="30000" dirty="0">
                <a:solidFill>
                  <a:schemeClr val="bg1"/>
                </a:solidFill>
              </a:rPr>
              <a:t>3 </a:t>
            </a:r>
            <a:r>
              <a:rPr lang="en-US" sz="3600" dirty="0">
                <a:solidFill>
                  <a:schemeClr val="bg1"/>
                </a:solidFill>
              </a:rPr>
              <a:t>So Jonah arose and went to Nineveh, according to the word of the </a:t>
            </a:r>
            <a:r>
              <a:rPr lang="en-US" sz="3600" cap="small" dirty="0">
                <a:solidFill>
                  <a:schemeClr val="bg1"/>
                </a:solidFill>
              </a:rPr>
              <a:t>Lord</a:t>
            </a:r>
            <a:r>
              <a:rPr lang="en-US" sz="3600" dirty="0">
                <a:solidFill>
                  <a:schemeClr val="bg1"/>
                </a:solidFill>
              </a:rPr>
              <a:t>.</a:t>
            </a:r>
          </a:p>
        </p:txBody>
      </p:sp>
      <p:sp>
        <p:nvSpPr>
          <p:cNvPr id="6" name="TextBox 5"/>
          <p:cNvSpPr txBox="1"/>
          <p:nvPr/>
        </p:nvSpPr>
        <p:spPr>
          <a:xfrm>
            <a:off x="4226464" y="6369735"/>
            <a:ext cx="1354347" cy="646331"/>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562228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0"/>
            <a:ext cx="9004300" cy="1825625"/>
          </a:xfrm>
        </p:spPr>
        <p:txBody>
          <a:bodyPr/>
          <a:lstStyle/>
          <a:p>
            <a:r>
              <a:rPr lang="en-US" b="1" dirty="0" smtClean="0">
                <a:solidFill>
                  <a:schemeClr val="bg1"/>
                </a:solidFill>
              </a:rPr>
              <a:t>Jonah Chapter </a:t>
            </a:r>
            <a:r>
              <a:rPr lang="en-US" b="1" dirty="0" smtClean="0">
                <a:solidFill>
                  <a:schemeClr val="bg1"/>
                </a:solidFill>
              </a:rPr>
              <a:t>3 </a:t>
            </a:r>
            <a:r>
              <a:rPr lang="en-US" b="1" dirty="0" smtClean="0">
                <a:solidFill>
                  <a:schemeClr val="bg1"/>
                </a:solidFill>
              </a:rPr>
              <a:t>(ESV)</a:t>
            </a:r>
            <a:endParaRPr lang="en-US" b="1" dirty="0">
              <a:ln w="12700">
                <a:noFill/>
              </a:ln>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39700" y="1549400"/>
            <a:ext cx="8915400" cy="5143501"/>
          </a:xfrm>
        </p:spPr>
        <p:txBody>
          <a:bodyPr>
            <a:noAutofit/>
          </a:bodyPr>
          <a:lstStyle/>
          <a:p>
            <a:pPr marL="0" indent="0">
              <a:buNone/>
            </a:pPr>
            <a:r>
              <a:rPr lang="en-US" sz="3600" dirty="0">
                <a:solidFill>
                  <a:schemeClr val="bg1"/>
                </a:solidFill>
              </a:rPr>
              <a:t>Now Nineveh was an exceedingly great city, three days’ journey in breadth. </a:t>
            </a:r>
            <a:r>
              <a:rPr lang="en-US" sz="3600" b="1" baseline="30000" dirty="0">
                <a:solidFill>
                  <a:schemeClr val="bg1"/>
                </a:solidFill>
              </a:rPr>
              <a:t>4 </a:t>
            </a:r>
            <a:r>
              <a:rPr lang="en-US" sz="3600" dirty="0">
                <a:solidFill>
                  <a:schemeClr val="bg1"/>
                </a:solidFill>
              </a:rPr>
              <a:t>Jonah began to go into the city, going a day’s journey. And he called out, “Yet forty days, and Nineveh shall be overthrown!” </a:t>
            </a:r>
            <a:r>
              <a:rPr lang="en-US" sz="3600" b="1" baseline="30000" dirty="0">
                <a:solidFill>
                  <a:schemeClr val="bg1"/>
                </a:solidFill>
              </a:rPr>
              <a:t>5 </a:t>
            </a:r>
            <a:r>
              <a:rPr lang="en-US" sz="3600" dirty="0">
                <a:solidFill>
                  <a:schemeClr val="bg1"/>
                </a:solidFill>
              </a:rPr>
              <a:t>And the people of Nineveh believed God. They called for a fast and put on sackcloth, from the greatest of them to the least of them.</a:t>
            </a:r>
          </a:p>
        </p:txBody>
      </p:sp>
      <p:sp>
        <p:nvSpPr>
          <p:cNvPr id="6" name="TextBox 5"/>
          <p:cNvSpPr txBox="1"/>
          <p:nvPr/>
        </p:nvSpPr>
        <p:spPr>
          <a:xfrm>
            <a:off x="4226464" y="6369735"/>
            <a:ext cx="1354347" cy="646331"/>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550767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0"/>
            <a:ext cx="9004300" cy="1825625"/>
          </a:xfrm>
        </p:spPr>
        <p:txBody>
          <a:bodyPr/>
          <a:lstStyle/>
          <a:p>
            <a:r>
              <a:rPr lang="en-US" b="1" dirty="0" smtClean="0">
                <a:solidFill>
                  <a:schemeClr val="bg1"/>
                </a:solidFill>
              </a:rPr>
              <a:t>Jonah Chapter </a:t>
            </a:r>
            <a:r>
              <a:rPr lang="en-US" b="1" dirty="0" smtClean="0">
                <a:solidFill>
                  <a:schemeClr val="bg1"/>
                </a:solidFill>
              </a:rPr>
              <a:t>3 </a:t>
            </a:r>
            <a:r>
              <a:rPr lang="en-US" b="1" dirty="0" smtClean="0">
                <a:solidFill>
                  <a:schemeClr val="bg1"/>
                </a:solidFill>
              </a:rPr>
              <a:t>(ESV)</a:t>
            </a:r>
            <a:endParaRPr lang="en-US" b="1" dirty="0">
              <a:ln w="12700">
                <a:noFill/>
              </a:ln>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39700" y="1549400"/>
            <a:ext cx="8915400" cy="5143501"/>
          </a:xfrm>
        </p:spPr>
        <p:txBody>
          <a:bodyPr>
            <a:noAutofit/>
          </a:bodyPr>
          <a:lstStyle/>
          <a:p>
            <a:pPr marL="0" indent="0">
              <a:buNone/>
            </a:pPr>
            <a:r>
              <a:rPr lang="en-US" sz="3600" b="1" baseline="30000" dirty="0">
                <a:solidFill>
                  <a:schemeClr val="bg1"/>
                </a:solidFill>
              </a:rPr>
              <a:t>6 </a:t>
            </a:r>
            <a:r>
              <a:rPr lang="en-US" sz="3600" dirty="0">
                <a:solidFill>
                  <a:schemeClr val="bg1"/>
                </a:solidFill>
              </a:rPr>
              <a:t>The word reached the king of Nineveh, and he arose from his throne, removed his robe, covered himself with sackcloth, and sat in ashes. </a:t>
            </a:r>
            <a:r>
              <a:rPr lang="en-US" sz="3600" b="1" baseline="30000" dirty="0">
                <a:solidFill>
                  <a:schemeClr val="bg1"/>
                </a:solidFill>
              </a:rPr>
              <a:t>7 </a:t>
            </a:r>
            <a:r>
              <a:rPr lang="en-US" sz="3600" dirty="0">
                <a:solidFill>
                  <a:schemeClr val="bg1"/>
                </a:solidFill>
              </a:rPr>
              <a:t>And he issued a proclamation and published through Nineveh, “By the decree of the king and his nobles: Let neither man nor beast, herd nor flock, taste anything. Let them not feed or drink water, </a:t>
            </a:r>
            <a:r>
              <a:rPr lang="en-US" sz="3600" b="1" baseline="30000" dirty="0">
                <a:solidFill>
                  <a:schemeClr val="bg1"/>
                </a:solidFill>
              </a:rPr>
              <a:t>8 </a:t>
            </a:r>
            <a:r>
              <a:rPr lang="en-US" sz="3600" dirty="0">
                <a:solidFill>
                  <a:schemeClr val="bg1"/>
                </a:solidFill>
              </a:rPr>
              <a:t>but let man and beast be covered with sackcloth, and let them call out mightily to God. Let everyone </a:t>
            </a:r>
            <a:r>
              <a:rPr lang="en-US" sz="3600" dirty="0" smtClean="0">
                <a:solidFill>
                  <a:schemeClr val="bg1"/>
                </a:solidFill>
              </a:rPr>
              <a:t>turn</a:t>
            </a:r>
            <a:endParaRPr lang="en-US" sz="3600" dirty="0">
              <a:solidFill>
                <a:schemeClr val="bg1"/>
              </a:solidFill>
            </a:endParaRPr>
          </a:p>
        </p:txBody>
      </p:sp>
      <p:sp>
        <p:nvSpPr>
          <p:cNvPr id="6" name="TextBox 5"/>
          <p:cNvSpPr txBox="1"/>
          <p:nvPr/>
        </p:nvSpPr>
        <p:spPr>
          <a:xfrm>
            <a:off x="4226464" y="6369735"/>
            <a:ext cx="1354347" cy="646331"/>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97412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0"/>
            <a:ext cx="9004300" cy="1825625"/>
          </a:xfrm>
        </p:spPr>
        <p:txBody>
          <a:bodyPr/>
          <a:lstStyle/>
          <a:p>
            <a:r>
              <a:rPr lang="en-US" b="1" dirty="0" smtClean="0">
                <a:solidFill>
                  <a:schemeClr val="bg1"/>
                </a:solidFill>
              </a:rPr>
              <a:t>Jonah Chapter </a:t>
            </a:r>
            <a:r>
              <a:rPr lang="en-US" b="1" dirty="0" smtClean="0">
                <a:solidFill>
                  <a:schemeClr val="bg1"/>
                </a:solidFill>
              </a:rPr>
              <a:t>3 </a:t>
            </a:r>
            <a:r>
              <a:rPr lang="en-US" b="1" dirty="0" smtClean="0">
                <a:solidFill>
                  <a:schemeClr val="bg1"/>
                </a:solidFill>
              </a:rPr>
              <a:t>(ESV)</a:t>
            </a:r>
            <a:endParaRPr lang="en-US" b="1" dirty="0">
              <a:ln w="12700">
                <a:noFill/>
              </a:ln>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39700" y="1549400"/>
            <a:ext cx="8915400" cy="5143501"/>
          </a:xfrm>
        </p:spPr>
        <p:txBody>
          <a:bodyPr>
            <a:noAutofit/>
          </a:bodyPr>
          <a:lstStyle/>
          <a:p>
            <a:pPr marL="0" indent="0">
              <a:buNone/>
            </a:pPr>
            <a:r>
              <a:rPr lang="en-US" sz="3600" dirty="0">
                <a:solidFill>
                  <a:schemeClr val="bg1"/>
                </a:solidFill>
              </a:rPr>
              <a:t>from his evil way and from the violence that is in his hands. </a:t>
            </a:r>
            <a:r>
              <a:rPr lang="en-US" sz="3600" b="1" baseline="30000" dirty="0">
                <a:solidFill>
                  <a:schemeClr val="bg1"/>
                </a:solidFill>
              </a:rPr>
              <a:t>9 </a:t>
            </a:r>
            <a:r>
              <a:rPr lang="en-US" sz="3600" dirty="0">
                <a:solidFill>
                  <a:schemeClr val="bg1"/>
                </a:solidFill>
              </a:rPr>
              <a:t>Who knows? God may turn and relent and turn from his fierce anger, so that we may not perish.” </a:t>
            </a:r>
            <a:endParaRPr lang="en-US" sz="3600" dirty="0">
              <a:solidFill>
                <a:schemeClr val="bg1"/>
              </a:solidFill>
            </a:endParaRPr>
          </a:p>
        </p:txBody>
      </p:sp>
      <p:sp>
        <p:nvSpPr>
          <p:cNvPr id="6" name="TextBox 5"/>
          <p:cNvSpPr txBox="1"/>
          <p:nvPr/>
        </p:nvSpPr>
        <p:spPr>
          <a:xfrm>
            <a:off x="4226464" y="6369735"/>
            <a:ext cx="1354347" cy="646331"/>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410877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0"/>
            <a:ext cx="9004300" cy="1825625"/>
          </a:xfrm>
        </p:spPr>
        <p:txBody>
          <a:bodyPr/>
          <a:lstStyle/>
          <a:p>
            <a:r>
              <a:rPr lang="en-US" b="1" dirty="0" smtClean="0">
                <a:solidFill>
                  <a:schemeClr val="bg1"/>
                </a:solidFill>
              </a:rPr>
              <a:t>Jonah Chapter </a:t>
            </a:r>
            <a:r>
              <a:rPr lang="en-US" b="1" dirty="0" smtClean="0">
                <a:solidFill>
                  <a:schemeClr val="bg1"/>
                </a:solidFill>
              </a:rPr>
              <a:t>3 </a:t>
            </a:r>
            <a:r>
              <a:rPr lang="en-US" b="1" dirty="0" smtClean="0">
                <a:solidFill>
                  <a:schemeClr val="bg1"/>
                </a:solidFill>
              </a:rPr>
              <a:t>(ESV)</a:t>
            </a:r>
            <a:endParaRPr lang="en-US" b="1" dirty="0">
              <a:ln w="12700">
                <a:noFill/>
              </a:ln>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39700" y="1549400"/>
            <a:ext cx="8915400" cy="5143501"/>
          </a:xfrm>
        </p:spPr>
        <p:txBody>
          <a:bodyPr>
            <a:noAutofit/>
          </a:bodyPr>
          <a:lstStyle/>
          <a:p>
            <a:pPr marL="0" indent="0">
              <a:buNone/>
            </a:pPr>
            <a:r>
              <a:rPr lang="en-US" sz="3600" b="1" baseline="30000" dirty="0">
                <a:solidFill>
                  <a:schemeClr val="bg1"/>
                </a:solidFill>
              </a:rPr>
              <a:t>10 </a:t>
            </a:r>
            <a:r>
              <a:rPr lang="en-US" sz="3600" dirty="0">
                <a:solidFill>
                  <a:schemeClr val="bg1"/>
                </a:solidFill>
              </a:rPr>
              <a:t>When God saw what they did, how they turned from their evil way, God relented of the disaster that he had said he would do to them, and he did not do it. </a:t>
            </a:r>
          </a:p>
        </p:txBody>
      </p:sp>
      <p:sp>
        <p:nvSpPr>
          <p:cNvPr id="6" name="TextBox 5"/>
          <p:cNvSpPr txBox="1"/>
          <p:nvPr/>
        </p:nvSpPr>
        <p:spPr>
          <a:xfrm>
            <a:off x="4226464" y="6369735"/>
            <a:ext cx="1354347" cy="646331"/>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25690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TotalTime>
  <Words>69</Words>
  <Application>Microsoft Office PowerPoint</Application>
  <PresentationFormat>On-screen Show (4:3)</PresentationFormat>
  <Paragraphs>15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Jonah Chapter 3 (ESV)</vt:lpstr>
      <vt:lpstr>Jonah Chapter 3 (ESV)</vt:lpstr>
      <vt:lpstr>Jonah Chapter 3 (ESV)</vt:lpstr>
      <vt:lpstr>Jonah Chapter 3 (ESV)</vt:lpstr>
      <vt:lpstr>Jonah Chapter 3 (ESV)</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Derek</cp:lastModifiedBy>
  <cp:revision>59</cp:revision>
  <dcterms:created xsi:type="dcterms:W3CDTF">2015-04-12T15:11:48Z</dcterms:created>
  <dcterms:modified xsi:type="dcterms:W3CDTF">2015-10-25T15:02:42Z</dcterms:modified>
</cp:coreProperties>
</file>