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9" d="100"/>
          <a:sy n="89" d="100"/>
        </p:scale>
        <p:origin x="1219"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12/26/2015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12/26/2015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12/26/2015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12/26/2015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2:13-19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	</a:t>
            </a:r>
            <a:r>
              <a:rPr lang="en-US" sz="3600" b="1" baseline="30000" dirty="0" smtClean="0">
                <a:solidFill>
                  <a:schemeClr val="bg1"/>
                </a:solidFill>
              </a:rPr>
              <a:t>13</a:t>
            </a:r>
            <a:r>
              <a:rPr lang="en-US" sz="3600" b="1" baseline="30000" dirty="0">
                <a:solidFill>
                  <a:schemeClr val="bg1"/>
                </a:solidFill>
              </a:rPr>
              <a:t> </a:t>
            </a:r>
            <a:r>
              <a:rPr lang="en-US" sz="3600" dirty="0">
                <a:solidFill>
                  <a:schemeClr val="bg1"/>
                </a:solidFill>
              </a:rPr>
              <a:t>And suddenly there was with the angel a multitude of the heavenly host praising God and saying, </a:t>
            </a:r>
          </a:p>
          <a:p>
            <a:pPr marL="0" indent="0">
              <a:buNone/>
            </a:pPr>
            <a:r>
              <a:rPr lang="en-US" sz="3600" b="1" baseline="30000" dirty="0" smtClean="0">
                <a:solidFill>
                  <a:schemeClr val="bg1"/>
                </a:solidFill>
              </a:rPr>
              <a:t>	14</a:t>
            </a:r>
            <a:r>
              <a:rPr lang="en-US" sz="3600" b="1" baseline="30000" dirty="0">
                <a:solidFill>
                  <a:schemeClr val="bg1"/>
                </a:solidFill>
              </a:rPr>
              <a:t> </a:t>
            </a:r>
            <a:r>
              <a:rPr lang="en-US" sz="3600" dirty="0">
                <a:solidFill>
                  <a:schemeClr val="bg1"/>
                </a:solidFill>
              </a:rPr>
              <a:t>“Glory to God in the highest, and on earth peace among those with whom he is pleased!”</a:t>
            </a:r>
          </a:p>
          <a:p>
            <a:pPr marL="0" indent="0">
              <a:buNone/>
            </a:pPr>
            <a:r>
              <a:rPr lang="en-US" sz="3600" b="1" baseline="30000" dirty="0" smtClean="0">
                <a:solidFill>
                  <a:schemeClr val="bg1"/>
                </a:solidFill>
              </a:rPr>
              <a:t>	15</a:t>
            </a:r>
            <a:r>
              <a:rPr lang="en-US" sz="3600" b="1" baseline="30000" dirty="0">
                <a:solidFill>
                  <a:schemeClr val="bg1"/>
                </a:solidFill>
              </a:rPr>
              <a:t> </a:t>
            </a:r>
            <a:r>
              <a:rPr lang="en-US" sz="3600" dirty="0">
                <a:solidFill>
                  <a:schemeClr val="bg1"/>
                </a:solidFill>
              </a:rPr>
              <a:t>When the angels went away from them into heaven, the shepherds said to one another, “Let us go over to Bethlehem and </a:t>
            </a:r>
            <a:r>
              <a:rPr lang="en-US" sz="3600" dirty="0" smtClean="0">
                <a:solidFill>
                  <a:schemeClr val="bg1"/>
                </a:solidFill>
              </a:rPr>
              <a:t>see</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65599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Romans 7:15-25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15 </a:t>
            </a:r>
            <a:r>
              <a:rPr lang="en-US" sz="3600" dirty="0">
                <a:solidFill>
                  <a:schemeClr val="bg1"/>
                </a:solidFill>
              </a:rPr>
              <a:t>For I do not understand my own actions. For I do not do what I want, but I do the very thing I hate. </a:t>
            </a:r>
            <a:r>
              <a:rPr lang="en-US" sz="3600" baseline="30000" dirty="0">
                <a:solidFill>
                  <a:schemeClr val="bg1"/>
                </a:solidFill>
              </a:rPr>
              <a:t>16 </a:t>
            </a:r>
            <a:r>
              <a:rPr lang="en-US" sz="3600" dirty="0">
                <a:solidFill>
                  <a:schemeClr val="bg1"/>
                </a:solidFill>
              </a:rPr>
              <a:t>Now if I do what I do not want, I agree with the law, that it is good. </a:t>
            </a:r>
            <a:r>
              <a:rPr lang="en-US" sz="3600" baseline="30000" dirty="0">
                <a:solidFill>
                  <a:schemeClr val="bg1"/>
                </a:solidFill>
              </a:rPr>
              <a:t>17 </a:t>
            </a:r>
            <a:r>
              <a:rPr lang="en-US" sz="3600" dirty="0">
                <a:solidFill>
                  <a:schemeClr val="bg1"/>
                </a:solidFill>
              </a:rPr>
              <a:t>So now it is no longer I who do it, but sin that dwells within me. </a:t>
            </a:r>
            <a:r>
              <a:rPr lang="en-US" sz="3600" baseline="30000" dirty="0">
                <a:solidFill>
                  <a:schemeClr val="bg1"/>
                </a:solidFill>
              </a:rPr>
              <a:t>18 </a:t>
            </a:r>
            <a:r>
              <a:rPr lang="en-US" sz="3600" dirty="0">
                <a:solidFill>
                  <a:schemeClr val="bg1"/>
                </a:solidFill>
              </a:rPr>
              <a:t>For I know that nothing good dwells in me, that is, in my flesh. For I have the desire to do what is right, but not the ability to carry it out. </a:t>
            </a:r>
            <a:r>
              <a:rPr lang="en-US" sz="3600" baseline="30000" dirty="0">
                <a:solidFill>
                  <a:schemeClr val="bg1"/>
                </a:solidFill>
              </a:rPr>
              <a:t>19 </a:t>
            </a:r>
            <a:r>
              <a:rPr lang="en-US" sz="3600" dirty="0">
                <a:solidFill>
                  <a:schemeClr val="bg1"/>
                </a:solidFill>
              </a:rPr>
              <a:t>For I do not do the good I want, but the evil I do not want is what I keep </a:t>
            </a:r>
            <a:r>
              <a:rPr lang="en-US" sz="3600" dirty="0" smtClean="0">
                <a:solidFill>
                  <a:schemeClr val="bg1"/>
                </a:solidFill>
              </a:rPr>
              <a:t>on</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57525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Romans 7:15-25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doing. </a:t>
            </a:r>
            <a:r>
              <a:rPr lang="en-US" sz="3600" baseline="30000" dirty="0">
                <a:solidFill>
                  <a:schemeClr val="bg1"/>
                </a:solidFill>
              </a:rPr>
              <a:t>20 </a:t>
            </a:r>
            <a:r>
              <a:rPr lang="en-US" sz="3600" dirty="0">
                <a:solidFill>
                  <a:schemeClr val="bg1"/>
                </a:solidFill>
              </a:rPr>
              <a:t>Now if I do what I do not want, it is no longer I who do it, but sin that dwells within me.</a:t>
            </a:r>
          </a:p>
          <a:p>
            <a:pPr marL="0" indent="0">
              <a:buNone/>
            </a:pPr>
            <a:r>
              <a:rPr lang="en-US" sz="3600" baseline="30000" dirty="0">
                <a:solidFill>
                  <a:schemeClr val="bg1"/>
                </a:solidFill>
              </a:rPr>
              <a:t>21 </a:t>
            </a:r>
            <a:r>
              <a:rPr lang="en-US" sz="3600" dirty="0">
                <a:solidFill>
                  <a:schemeClr val="bg1"/>
                </a:solidFill>
              </a:rPr>
              <a:t>So I find it to be a law that when I want to do right, evil lies close at hand. </a:t>
            </a:r>
            <a:r>
              <a:rPr lang="en-US" sz="3600" baseline="30000" dirty="0">
                <a:solidFill>
                  <a:schemeClr val="bg1"/>
                </a:solidFill>
              </a:rPr>
              <a:t>22 </a:t>
            </a:r>
            <a:r>
              <a:rPr lang="en-US" sz="3600" dirty="0">
                <a:solidFill>
                  <a:schemeClr val="bg1"/>
                </a:solidFill>
              </a:rPr>
              <a:t>For I delight in the law of God, in my inner being, </a:t>
            </a:r>
            <a:r>
              <a:rPr lang="en-US" sz="3600" baseline="30000" dirty="0">
                <a:solidFill>
                  <a:schemeClr val="bg1"/>
                </a:solidFill>
              </a:rPr>
              <a:t>23 </a:t>
            </a:r>
            <a:r>
              <a:rPr lang="en-US" sz="3600" dirty="0">
                <a:solidFill>
                  <a:schemeClr val="bg1"/>
                </a:solidFill>
              </a:rPr>
              <a:t>but I see in my members another law waging war against the law of my mind and making me captive to the law of sin that dwells in </a:t>
            </a:r>
            <a:r>
              <a:rPr lang="en-US" sz="3600" dirty="0" smtClean="0">
                <a:solidFill>
                  <a:schemeClr val="bg1"/>
                </a:solidFill>
              </a:rPr>
              <a:t>my</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30941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Romans 7:15-25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members. </a:t>
            </a:r>
            <a:r>
              <a:rPr lang="en-US" sz="3600" baseline="30000" dirty="0">
                <a:solidFill>
                  <a:schemeClr val="bg1"/>
                </a:solidFill>
              </a:rPr>
              <a:t>24 </a:t>
            </a:r>
            <a:r>
              <a:rPr lang="en-US" sz="3600" dirty="0">
                <a:solidFill>
                  <a:schemeClr val="bg1"/>
                </a:solidFill>
              </a:rPr>
              <a:t>Wretched man that I am! Who will deliver me from this body of death? </a:t>
            </a:r>
            <a:r>
              <a:rPr lang="en-US" sz="3600" baseline="30000" dirty="0">
                <a:solidFill>
                  <a:schemeClr val="bg1"/>
                </a:solidFill>
              </a:rPr>
              <a:t>25 </a:t>
            </a:r>
            <a:r>
              <a:rPr lang="en-US" sz="3600" dirty="0">
                <a:solidFill>
                  <a:schemeClr val="bg1"/>
                </a:solidFill>
              </a:rPr>
              <a:t>Thanks be to God through Jesus Christ our Lord! So then, I myself serve the law of God with my mind, but with my flesh I serve the law of sin.</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36919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Philippians 4:4-7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4 </a:t>
            </a:r>
            <a:r>
              <a:rPr lang="en-US" sz="3600" dirty="0">
                <a:solidFill>
                  <a:schemeClr val="bg1"/>
                </a:solidFill>
              </a:rPr>
              <a:t>Rejoice in the Lord always; again I will say, rejoice. </a:t>
            </a:r>
            <a:r>
              <a:rPr lang="en-US" sz="3600" baseline="30000" dirty="0">
                <a:solidFill>
                  <a:schemeClr val="bg1"/>
                </a:solidFill>
              </a:rPr>
              <a:t>5 </a:t>
            </a:r>
            <a:r>
              <a:rPr lang="en-US" sz="3600" dirty="0">
                <a:solidFill>
                  <a:schemeClr val="bg1"/>
                </a:solidFill>
              </a:rPr>
              <a:t>Let your reasonableness be known to everyone. The Lord is at hand; </a:t>
            </a:r>
            <a:r>
              <a:rPr lang="en-US" sz="3600" baseline="30000" dirty="0">
                <a:solidFill>
                  <a:schemeClr val="bg1"/>
                </a:solidFill>
              </a:rPr>
              <a:t>6 </a:t>
            </a:r>
            <a:r>
              <a:rPr lang="en-US" sz="3600" dirty="0">
                <a:solidFill>
                  <a:schemeClr val="bg1"/>
                </a:solidFill>
              </a:rPr>
              <a:t>do not be anxious about anything, but in everything by prayer and supplication with thanksgiving let your requests be made known to God. </a:t>
            </a:r>
            <a:r>
              <a:rPr lang="en-US" sz="3600" baseline="30000" dirty="0">
                <a:solidFill>
                  <a:schemeClr val="bg1"/>
                </a:solidFill>
              </a:rPr>
              <a:t>7 </a:t>
            </a:r>
            <a:r>
              <a:rPr lang="en-US" sz="3600" dirty="0">
                <a:solidFill>
                  <a:schemeClr val="bg1"/>
                </a:solidFill>
              </a:rPr>
              <a:t>And the peace of God, which surpasses all understanding, will guard your hearts and your minds in Christ Jesus.</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73918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smtClean="0">
                <a:solidFill>
                  <a:schemeClr val="bg1"/>
                </a:solidFill>
              </a:rPr>
              <a:t>Philippians 4:8-9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8 </a:t>
            </a:r>
            <a:r>
              <a:rPr lang="en-US" sz="3600" dirty="0">
                <a:solidFill>
                  <a:schemeClr val="bg1"/>
                </a:solidFill>
              </a:rPr>
              <a:t>Finally, brothers, whatever is true, whatever is honorable, whatever is just, whatever is pure, whatever is lovely, whatever is commendable, if there is any excellence, if there is anything worthy of praise, think about these things. </a:t>
            </a:r>
            <a:r>
              <a:rPr lang="en-US" sz="3600" baseline="30000" dirty="0">
                <a:solidFill>
                  <a:schemeClr val="bg1"/>
                </a:solidFill>
              </a:rPr>
              <a:t>9 </a:t>
            </a:r>
            <a:r>
              <a:rPr lang="en-US" sz="3600" dirty="0">
                <a:solidFill>
                  <a:schemeClr val="bg1"/>
                </a:solidFill>
              </a:rPr>
              <a:t>What you have learned and received and heard and seen in me—practice these things, and the God of peace will be with you.</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9752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2:13-19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smtClean="0">
                <a:solidFill>
                  <a:schemeClr val="bg1"/>
                </a:solidFill>
              </a:rPr>
              <a:t>this </a:t>
            </a:r>
            <a:r>
              <a:rPr lang="en-US" sz="3600" dirty="0">
                <a:solidFill>
                  <a:schemeClr val="bg1"/>
                </a:solidFill>
              </a:rPr>
              <a:t>thing that has happened, which the Lord has made known to us.” </a:t>
            </a:r>
            <a:r>
              <a:rPr lang="en-US" sz="3600" b="1" baseline="30000" dirty="0">
                <a:solidFill>
                  <a:schemeClr val="bg1"/>
                </a:solidFill>
              </a:rPr>
              <a:t>16 </a:t>
            </a:r>
            <a:r>
              <a:rPr lang="en-US" sz="3600" dirty="0">
                <a:solidFill>
                  <a:schemeClr val="bg1"/>
                </a:solidFill>
              </a:rPr>
              <a:t>And they went with haste and found Mary and Joseph, and the baby lying in a manger. </a:t>
            </a:r>
            <a:r>
              <a:rPr lang="en-US" sz="3600" b="1" baseline="30000" dirty="0">
                <a:solidFill>
                  <a:schemeClr val="bg1"/>
                </a:solidFill>
              </a:rPr>
              <a:t>17 </a:t>
            </a:r>
            <a:r>
              <a:rPr lang="en-US" sz="3600" dirty="0">
                <a:solidFill>
                  <a:schemeClr val="bg1"/>
                </a:solidFill>
              </a:rPr>
              <a:t>And when they saw it, they made known the saying that had been told them concerning this child. </a:t>
            </a:r>
            <a:r>
              <a:rPr lang="en-US" sz="3600" b="1" baseline="30000" dirty="0">
                <a:solidFill>
                  <a:schemeClr val="bg1"/>
                </a:solidFill>
              </a:rPr>
              <a:t>18 </a:t>
            </a:r>
            <a:r>
              <a:rPr lang="en-US" sz="3600" dirty="0">
                <a:solidFill>
                  <a:schemeClr val="bg1"/>
                </a:solidFill>
              </a:rPr>
              <a:t>And all who heard it wondered at what the shepherds told them. </a:t>
            </a:r>
            <a:r>
              <a:rPr lang="en-US" sz="3600" b="1" baseline="30000" dirty="0">
                <a:solidFill>
                  <a:schemeClr val="bg1"/>
                </a:solidFill>
              </a:rPr>
              <a:t>19 </a:t>
            </a:r>
            <a:r>
              <a:rPr lang="en-US" sz="3600" dirty="0">
                <a:solidFill>
                  <a:schemeClr val="bg1"/>
                </a:solidFill>
              </a:rPr>
              <a:t>But Mary treasured up all these things, pondering them in her heart. </a:t>
            </a:r>
            <a:r>
              <a:rPr lang="en-US" sz="3600" b="1" baseline="30000" dirty="0">
                <a:solidFill>
                  <a:schemeClr val="bg1"/>
                </a:solidFill>
              </a:rPr>
              <a:t>20 </a:t>
            </a:r>
            <a:r>
              <a:rPr lang="en-US" sz="3600" dirty="0">
                <a:solidFill>
                  <a:schemeClr val="bg1"/>
                </a:solidFill>
              </a:rPr>
              <a:t>And the shepherds returned, glorifying and </a:t>
            </a:r>
            <a:r>
              <a:rPr lang="en-US" sz="3600" dirty="0" smtClean="0">
                <a:solidFill>
                  <a:schemeClr val="bg1"/>
                </a:solidFill>
              </a:rPr>
              <a:t>praising</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6512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2:13-19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God for all they had heard and seen, as it had been told them. </a:t>
            </a:r>
          </a:p>
          <a:p>
            <a:pPr marL="0" indent="0">
              <a:buNone/>
            </a:pPr>
            <a:r>
              <a:rPr lang="en-US" sz="3600" b="1" baseline="30000" dirty="0">
                <a:solidFill>
                  <a:schemeClr val="bg1"/>
                </a:solidFill>
              </a:rPr>
              <a:t>	21 </a:t>
            </a:r>
            <a:r>
              <a:rPr lang="en-US" sz="3600" dirty="0">
                <a:solidFill>
                  <a:schemeClr val="bg1"/>
                </a:solidFill>
              </a:rPr>
              <a:t>And at the end of eight days, when he was circumcised, he was called Jesus, the name given by the angel before he was conceived in the womb.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67080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Isaiah 9:2-7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smtClean="0">
                <a:solidFill>
                  <a:schemeClr val="bg1"/>
                </a:solidFill>
              </a:rPr>
              <a:t>2</a:t>
            </a:r>
            <a:r>
              <a:rPr lang="en-US" sz="3600" b="1" baseline="30000" dirty="0">
                <a:solidFill>
                  <a:schemeClr val="bg1"/>
                </a:solidFill>
              </a:rPr>
              <a:t> </a:t>
            </a:r>
            <a:r>
              <a:rPr lang="en-US" sz="3600" dirty="0" smtClean="0">
                <a:solidFill>
                  <a:schemeClr val="bg1"/>
                </a:solidFill>
              </a:rPr>
              <a:t>The </a:t>
            </a:r>
            <a:r>
              <a:rPr lang="en-US" sz="3600" dirty="0">
                <a:solidFill>
                  <a:schemeClr val="bg1"/>
                </a:solidFill>
              </a:rPr>
              <a:t>people who walked in darkness have seen a great light; those who dwelt in a land of deep darkness, on them has light shone. </a:t>
            </a:r>
          </a:p>
          <a:p>
            <a:pPr marL="0" indent="0">
              <a:buNone/>
            </a:pPr>
            <a:r>
              <a:rPr lang="en-US" sz="3600" b="1" baseline="30000" dirty="0" smtClean="0">
                <a:solidFill>
                  <a:schemeClr val="bg1"/>
                </a:solidFill>
              </a:rPr>
              <a:t>3</a:t>
            </a:r>
            <a:r>
              <a:rPr lang="en-US" sz="3600" b="1" baseline="30000" dirty="0">
                <a:solidFill>
                  <a:schemeClr val="bg1"/>
                </a:solidFill>
              </a:rPr>
              <a:t> </a:t>
            </a:r>
            <a:r>
              <a:rPr lang="en-US" sz="3600" dirty="0">
                <a:solidFill>
                  <a:schemeClr val="bg1"/>
                </a:solidFill>
              </a:rPr>
              <a:t>You have multiplied the nation; you have increased its joy; they rejoice before you as with joy at the harvest, as they are glad when they divide the spoil. </a:t>
            </a:r>
            <a:endParaRPr lang="en-US" sz="3600" dirty="0" smtClean="0">
              <a:solidFill>
                <a:schemeClr val="bg1"/>
              </a:solidFill>
            </a:endParaRPr>
          </a:p>
          <a:p>
            <a:pPr marL="0" indent="0">
              <a:buNone/>
            </a:pPr>
            <a:r>
              <a:rPr lang="en-US" sz="3600" b="1" baseline="30000" dirty="0">
                <a:solidFill>
                  <a:schemeClr val="bg1"/>
                </a:solidFill>
              </a:rPr>
              <a:t>4 </a:t>
            </a:r>
            <a:r>
              <a:rPr lang="en-US" sz="3600" dirty="0">
                <a:solidFill>
                  <a:schemeClr val="bg1"/>
                </a:solidFill>
              </a:rPr>
              <a:t>For the yoke of his burden, and the staff for his shoulder, the rod of his oppressor, you </a:t>
            </a:r>
            <a:r>
              <a:rPr lang="en-US" sz="3600" dirty="0" smtClean="0">
                <a:solidFill>
                  <a:schemeClr val="bg1"/>
                </a:solidFill>
              </a:rPr>
              <a:t>have</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7345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Isaiah 9:2-7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broken as on the day of Midian. </a:t>
            </a:r>
          </a:p>
          <a:p>
            <a:pPr marL="0" indent="0">
              <a:buNone/>
            </a:pPr>
            <a:r>
              <a:rPr lang="en-US" sz="3600" b="1" baseline="30000" dirty="0">
                <a:solidFill>
                  <a:schemeClr val="bg1"/>
                </a:solidFill>
              </a:rPr>
              <a:t>5 </a:t>
            </a:r>
            <a:r>
              <a:rPr lang="en-US" sz="3600" dirty="0">
                <a:solidFill>
                  <a:schemeClr val="bg1"/>
                </a:solidFill>
              </a:rPr>
              <a:t>For every boot of the tramping warrior in battle tumult and every garment rolled in blood will be burned as fuel for the fire. </a:t>
            </a:r>
            <a:endParaRPr lang="en-US" sz="3600" dirty="0" smtClean="0">
              <a:solidFill>
                <a:schemeClr val="bg1"/>
              </a:solidFill>
            </a:endParaRPr>
          </a:p>
          <a:p>
            <a:pPr marL="0" indent="0">
              <a:buNone/>
            </a:pPr>
            <a:r>
              <a:rPr lang="en-US" sz="3600" b="1" baseline="30000" dirty="0">
                <a:solidFill>
                  <a:schemeClr val="bg1"/>
                </a:solidFill>
              </a:rPr>
              <a:t>6 </a:t>
            </a:r>
            <a:r>
              <a:rPr lang="en-US" sz="3600" dirty="0">
                <a:solidFill>
                  <a:schemeClr val="bg1"/>
                </a:solidFill>
              </a:rPr>
              <a:t>For to us a child is born, to us a son is given; and the government shall be upon his shoulder, and his name shall be called Wonderful Counselor, Mighty God, Everlasting Father, Prince of Peace. </a:t>
            </a:r>
          </a:p>
          <a:p>
            <a:pPr marL="0" indent="0">
              <a:buNone/>
            </a:pP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41859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Isaiah 9:2-7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7 </a:t>
            </a:r>
            <a:r>
              <a:rPr lang="en-US" sz="3600" dirty="0">
                <a:solidFill>
                  <a:schemeClr val="bg1"/>
                </a:solidFill>
              </a:rPr>
              <a:t>Of the increase of his government and of peace there will be no end, on the throne of David and over his kingdom, to establish it and to uphold it with justice and with righteousness from this time forth and forevermore. The zeal of the </a:t>
            </a:r>
            <a:r>
              <a:rPr lang="en-US" sz="3600" cap="small" dirty="0">
                <a:solidFill>
                  <a:schemeClr val="bg1"/>
                </a:solidFill>
              </a:rPr>
              <a:t>Lord</a:t>
            </a:r>
            <a:r>
              <a:rPr lang="en-US" sz="3600" dirty="0">
                <a:solidFill>
                  <a:schemeClr val="bg1"/>
                </a:solidFill>
              </a:rPr>
              <a:t> of hosts will do this.</a:t>
            </a:r>
            <a:endParaRPr lang="en-US" sz="3600" dirty="0"/>
          </a:p>
          <a:p>
            <a:pPr marL="0" indent="0">
              <a:buNone/>
            </a:pP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16221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Romans 7:4-6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4 </a:t>
            </a:r>
            <a:r>
              <a:rPr lang="en-US" sz="3600" dirty="0" smtClean="0">
                <a:solidFill>
                  <a:schemeClr val="bg1"/>
                </a:solidFill>
              </a:rPr>
              <a:t>…my </a:t>
            </a:r>
            <a:r>
              <a:rPr lang="en-US" sz="3600" dirty="0">
                <a:solidFill>
                  <a:schemeClr val="bg1"/>
                </a:solidFill>
              </a:rPr>
              <a:t>brothers, you also have died to the law through the body of Christ, so that you may belong to another, to him who has been raised from the dead, in order that we may bear fruit for God. </a:t>
            </a:r>
            <a:r>
              <a:rPr lang="en-US" sz="3600" baseline="30000" dirty="0">
                <a:solidFill>
                  <a:schemeClr val="bg1"/>
                </a:solidFill>
              </a:rPr>
              <a:t>5 </a:t>
            </a:r>
            <a:r>
              <a:rPr lang="en-US" sz="3600" dirty="0">
                <a:solidFill>
                  <a:schemeClr val="bg1"/>
                </a:solidFill>
              </a:rPr>
              <a:t>For while we were living in the flesh, our sinful passions, aroused by the law, were at work in our members to bear fruit for death. </a:t>
            </a:r>
            <a:r>
              <a:rPr lang="en-US" sz="3600" baseline="30000" dirty="0">
                <a:solidFill>
                  <a:schemeClr val="bg1"/>
                </a:solidFill>
              </a:rPr>
              <a:t>6 </a:t>
            </a:r>
            <a:r>
              <a:rPr lang="en-US" sz="3600" dirty="0">
                <a:solidFill>
                  <a:schemeClr val="bg1"/>
                </a:solidFill>
              </a:rPr>
              <a:t>But now we are released from the law, having died to that which held us captive, so that we serve in the new way of the Spirit and not </a:t>
            </a:r>
            <a:r>
              <a:rPr lang="en-US" sz="3600" dirty="0" smtClean="0">
                <a:solidFill>
                  <a:schemeClr val="bg1"/>
                </a:solidFill>
              </a:rPr>
              <a:t>in</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5692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Romans 7:4-6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the old way of the written code.</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49102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Ephesians 2:8-10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8 </a:t>
            </a:r>
            <a:r>
              <a:rPr lang="en-US" sz="3600" dirty="0">
                <a:solidFill>
                  <a:schemeClr val="bg1"/>
                </a:solidFill>
              </a:rPr>
              <a:t>For by grace you have been saved through faith. And this is not your own doing; it is the gift of God, </a:t>
            </a:r>
            <a:r>
              <a:rPr lang="en-US" sz="3600" baseline="30000" dirty="0">
                <a:solidFill>
                  <a:schemeClr val="bg1"/>
                </a:solidFill>
              </a:rPr>
              <a:t>9 </a:t>
            </a:r>
            <a:r>
              <a:rPr lang="en-US" sz="3600" dirty="0">
                <a:solidFill>
                  <a:schemeClr val="bg1"/>
                </a:solidFill>
              </a:rPr>
              <a:t>not a result of works, so that no one may boast. </a:t>
            </a:r>
            <a:r>
              <a:rPr lang="en-US" sz="3600" baseline="30000" dirty="0">
                <a:solidFill>
                  <a:schemeClr val="bg1"/>
                </a:solidFill>
              </a:rPr>
              <a:t>10</a:t>
            </a:r>
            <a:r>
              <a:rPr lang="en-US" sz="3600" dirty="0">
                <a:solidFill>
                  <a:schemeClr val="bg1"/>
                </a:solidFill>
              </a:rPr>
              <a:t> For we are his workmanship, created in Christ Jesus for good works, which God prepared beforehand, that we should walk in them.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673638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146</Words>
  <Application>Microsoft Office PowerPoint</Application>
  <PresentationFormat>On-screen Show (4:3)</PresentationFormat>
  <Paragraphs>50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Luke 2:13-19 (ESV)</vt:lpstr>
      <vt:lpstr>Luke 2:13-19 (ESV)</vt:lpstr>
      <vt:lpstr>Luke 2:13-19 (ESV)</vt:lpstr>
      <vt:lpstr>Isaiah 9:2-7 (ESV)</vt:lpstr>
      <vt:lpstr>Isaiah 9:2-7 (ESV)</vt:lpstr>
      <vt:lpstr>Isaiah 9:2-7 (ESV)</vt:lpstr>
      <vt:lpstr>Romans 7:4-6 (ESV)</vt:lpstr>
      <vt:lpstr>Romans 7:4-6 (ESV)</vt:lpstr>
      <vt:lpstr>Ephesians 2:8-10 (ESV)</vt:lpstr>
      <vt:lpstr>Romans 7:15-25 (ESV)</vt:lpstr>
      <vt:lpstr>Romans 7:15-25 (ESV)</vt:lpstr>
      <vt:lpstr>Romans 7:15-25 (ESV)</vt:lpstr>
      <vt:lpstr>Philippians 4:4-7 (ESV)</vt:lpstr>
      <vt:lpstr>Philippians 4:8-9 (ESV)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68</cp:revision>
  <dcterms:created xsi:type="dcterms:W3CDTF">2015-04-12T15:11:48Z</dcterms:created>
  <dcterms:modified xsi:type="dcterms:W3CDTF">2015-12-26T23:54:42Z</dcterms:modified>
</cp:coreProperties>
</file>