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7" r:id="rId3"/>
    <p:sldId id="298" r:id="rId4"/>
    <p:sldId id="299" r:id="rId5"/>
    <p:sldId id="300" r:id="rId6"/>
    <p:sldId id="29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2:41-52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41 </a:t>
            </a:r>
            <a:r>
              <a:rPr lang="en-US" sz="3600" dirty="0">
                <a:solidFill>
                  <a:schemeClr val="bg1"/>
                </a:solidFill>
              </a:rPr>
              <a:t>Now his parents went to Jerusalem every year at the Feast of the Passover. </a:t>
            </a:r>
            <a:r>
              <a:rPr lang="en-US" sz="3600" b="1" baseline="30000" dirty="0">
                <a:solidFill>
                  <a:schemeClr val="bg1"/>
                </a:solidFill>
              </a:rPr>
              <a:t>42 </a:t>
            </a:r>
            <a:r>
              <a:rPr lang="en-US" sz="3600" dirty="0">
                <a:solidFill>
                  <a:schemeClr val="bg1"/>
                </a:solidFill>
              </a:rPr>
              <a:t>And when he was twelve years old, they went up according to custom. </a:t>
            </a:r>
            <a:r>
              <a:rPr lang="en-US" sz="3600" b="1" baseline="30000" dirty="0">
                <a:solidFill>
                  <a:schemeClr val="bg1"/>
                </a:solidFill>
              </a:rPr>
              <a:t>43 </a:t>
            </a:r>
            <a:r>
              <a:rPr lang="en-US" sz="3600" dirty="0">
                <a:solidFill>
                  <a:schemeClr val="bg1"/>
                </a:solidFill>
              </a:rPr>
              <a:t>And when the feast was ended, as they were returning, the boy Jesus stayed behind in Jerusalem. His parents did not know it, </a:t>
            </a:r>
            <a:r>
              <a:rPr lang="en-US" sz="3600" b="1" baseline="30000" dirty="0">
                <a:solidFill>
                  <a:schemeClr val="bg1"/>
                </a:solidFill>
              </a:rPr>
              <a:t>44 </a:t>
            </a:r>
            <a:r>
              <a:rPr lang="en-US" sz="3600" dirty="0">
                <a:solidFill>
                  <a:schemeClr val="bg1"/>
                </a:solidFill>
              </a:rPr>
              <a:t>but supposing him to be in the group they went a day’s journey, but then they began to search for him among their relatives and acquaintances, </a:t>
            </a:r>
            <a:r>
              <a:rPr lang="en-US" sz="3600" b="1" baseline="30000" dirty="0">
                <a:solidFill>
                  <a:schemeClr val="bg1"/>
                </a:solidFill>
              </a:rPr>
              <a:t>45 </a:t>
            </a:r>
            <a:r>
              <a:rPr lang="en-US" sz="3600" dirty="0">
                <a:solidFill>
                  <a:schemeClr val="bg1"/>
                </a:solidFill>
              </a:rPr>
              <a:t>and when </a:t>
            </a:r>
            <a:r>
              <a:rPr lang="en-US" sz="3600" dirty="0" smtClean="0">
                <a:solidFill>
                  <a:schemeClr val="bg1"/>
                </a:solidFill>
              </a:rPr>
              <a:t>they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2:41-52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did not find him, they returned to Jerusalem, searching for him. </a:t>
            </a:r>
            <a:r>
              <a:rPr lang="en-US" sz="3600" b="1" baseline="30000" dirty="0">
                <a:solidFill>
                  <a:schemeClr val="bg1"/>
                </a:solidFill>
              </a:rPr>
              <a:t>46 </a:t>
            </a:r>
            <a:r>
              <a:rPr lang="en-US" sz="3600" dirty="0">
                <a:solidFill>
                  <a:schemeClr val="bg1"/>
                </a:solidFill>
              </a:rPr>
              <a:t>After three days they found him in the temple, sitting among the teachers, listening to them and asking them questions. </a:t>
            </a:r>
            <a:r>
              <a:rPr lang="en-US" sz="3600" b="1" baseline="30000" dirty="0">
                <a:solidFill>
                  <a:schemeClr val="bg1"/>
                </a:solidFill>
              </a:rPr>
              <a:t>47 </a:t>
            </a:r>
            <a:r>
              <a:rPr lang="en-US" sz="3600" dirty="0">
                <a:solidFill>
                  <a:schemeClr val="bg1"/>
                </a:solidFill>
              </a:rPr>
              <a:t>And all who heard him were amazed at his understanding and his answers. </a:t>
            </a:r>
            <a:r>
              <a:rPr lang="en-US" sz="3600" b="1" baseline="30000" dirty="0">
                <a:solidFill>
                  <a:schemeClr val="bg1"/>
                </a:solidFill>
              </a:rPr>
              <a:t>48 </a:t>
            </a:r>
            <a:r>
              <a:rPr lang="en-US" sz="3600" dirty="0">
                <a:solidFill>
                  <a:schemeClr val="bg1"/>
                </a:solidFill>
              </a:rPr>
              <a:t>And when his parents saw him, they were astonished. And his mother said to him, “Son, why have you treated us so? Behold, your father and I have been searching for you </a:t>
            </a:r>
            <a:r>
              <a:rPr lang="en-US" sz="3600" dirty="0" smtClean="0">
                <a:solidFill>
                  <a:schemeClr val="bg1"/>
                </a:solidFill>
              </a:rPr>
              <a:t>in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41-52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great distress.” </a:t>
            </a:r>
            <a:r>
              <a:rPr lang="en-US" sz="3600" b="1" baseline="30000" dirty="0">
                <a:solidFill>
                  <a:schemeClr val="bg1"/>
                </a:solidFill>
              </a:rPr>
              <a:t>49 </a:t>
            </a:r>
            <a:r>
              <a:rPr lang="en-US" sz="3600" dirty="0">
                <a:solidFill>
                  <a:schemeClr val="bg1"/>
                </a:solidFill>
              </a:rPr>
              <a:t>And he said to them, “Why were you looking for me? Did you not know that I must be in my Father’s house?” </a:t>
            </a:r>
            <a:r>
              <a:rPr lang="en-US" sz="3600" b="1" baseline="30000" dirty="0">
                <a:solidFill>
                  <a:schemeClr val="bg1"/>
                </a:solidFill>
              </a:rPr>
              <a:t>50 </a:t>
            </a:r>
            <a:r>
              <a:rPr lang="en-US" sz="3600" dirty="0">
                <a:solidFill>
                  <a:schemeClr val="bg1"/>
                </a:solidFill>
              </a:rPr>
              <a:t>And they did not understand the saying that he spoke to them. </a:t>
            </a:r>
            <a:r>
              <a:rPr lang="en-US" sz="3600" b="1" baseline="30000" dirty="0">
                <a:solidFill>
                  <a:schemeClr val="bg1"/>
                </a:solidFill>
              </a:rPr>
              <a:t>51 </a:t>
            </a:r>
            <a:r>
              <a:rPr lang="en-US" sz="3600" dirty="0">
                <a:solidFill>
                  <a:schemeClr val="bg1"/>
                </a:solidFill>
              </a:rPr>
              <a:t>And he went down with them and came to Nazareth and was submissive to them. And his mother treasured up all these things in her heart.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41-52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52 </a:t>
            </a:r>
            <a:r>
              <a:rPr lang="en-US" sz="3600" dirty="0">
                <a:solidFill>
                  <a:schemeClr val="bg1"/>
                </a:solidFill>
              </a:rPr>
              <a:t>And Jesus increased in wisdom and in stature and in favor with God and man.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Philippians 2:5-8 (ESV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5 </a:t>
            </a:r>
            <a:r>
              <a:rPr lang="en-US" sz="3600" dirty="0">
                <a:solidFill>
                  <a:schemeClr val="bg1"/>
                </a:solidFill>
              </a:rPr>
              <a:t>Have this mind among yourselves, which is yours in Christ Jesus, </a:t>
            </a:r>
            <a:r>
              <a:rPr lang="en-US" sz="3600" baseline="30000" dirty="0">
                <a:solidFill>
                  <a:schemeClr val="bg1"/>
                </a:solidFill>
              </a:rPr>
              <a:t>6</a:t>
            </a:r>
            <a:r>
              <a:rPr lang="en-US" sz="3600" dirty="0">
                <a:solidFill>
                  <a:schemeClr val="bg1"/>
                </a:solidFill>
              </a:rPr>
              <a:t> who, though he was in the form of God, did not count equality with God a thing to be grasped, </a:t>
            </a:r>
            <a:r>
              <a:rPr lang="en-US" sz="3600" baseline="30000" dirty="0">
                <a:solidFill>
                  <a:schemeClr val="bg1"/>
                </a:solidFill>
              </a:rPr>
              <a:t>7</a:t>
            </a:r>
            <a:r>
              <a:rPr lang="en-US" sz="3600" dirty="0">
                <a:solidFill>
                  <a:schemeClr val="bg1"/>
                </a:solidFill>
              </a:rPr>
              <a:t> but emptied himself, by taking the form of a servant, being born in the likeness of men. </a:t>
            </a:r>
            <a:r>
              <a:rPr lang="en-US" sz="3600" baseline="30000" dirty="0">
                <a:solidFill>
                  <a:schemeClr val="bg1"/>
                </a:solidFill>
              </a:rPr>
              <a:t>8</a:t>
            </a:r>
            <a:r>
              <a:rPr lang="en-US" sz="3600" dirty="0">
                <a:solidFill>
                  <a:schemeClr val="bg1"/>
                </a:solidFill>
              </a:rPr>
              <a:t> And being found in human form, he humbled himself by becoming obedient to the point of death, even death on a cross.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Romans 8:29 (ESV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For those whom he foreknew he also predestined to be conformed to the image of his Son, in order that he might be the firstborn among many brothers.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88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Luke 2:41-52 (ESV)</vt:lpstr>
      <vt:lpstr>Luke 2:41-52 (ESV)</vt:lpstr>
      <vt:lpstr>Luke 41-52 (ESV)</vt:lpstr>
      <vt:lpstr>Luke 41-52 (ESV)</vt:lpstr>
      <vt:lpstr>Philippians 2:5-8 (ESV)</vt:lpstr>
      <vt:lpstr>Romans 8:29 (ESV)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72</cp:revision>
  <dcterms:created xsi:type="dcterms:W3CDTF">2015-04-12T15:11:48Z</dcterms:created>
  <dcterms:modified xsi:type="dcterms:W3CDTF">2016-01-10T16:32:32Z</dcterms:modified>
</cp:coreProperties>
</file>