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296" r:id="rId3"/>
    <p:sldId id="297" r:id="rId4"/>
    <p:sldId id="298" r:id="rId5"/>
    <p:sldId id="299" r:id="rId6"/>
    <p:sldId id="300" r:id="rId7"/>
    <p:sldId id="301" r:id="rId8"/>
    <p:sldId id="302" r:id="rId9"/>
    <p:sldId id="303" r:id="rId10"/>
    <p:sldId id="30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2" d="100"/>
          <a:sy n="112"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1/17/2016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dirty="0">
                <a:solidFill>
                  <a:schemeClr val="bg1"/>
                </a:solidFill>
              </a:rPr>
              <a:t>3 </a:t>
            </a:r>
            <a:r>
              <a:rPr lang="en-US" sz="3600" dirty="0">
                <a:solidFill>
                  <a:schemeClr val="bg1"/>
                </a:solidFill>
              </a:rPr>
              <a:t>In the fifteenth year of the reign of Tiberius Caesar, Pontius Pilate being governor of Judea, and Herod being tetrarch of Galilee, and his brother Philip tetrarch of the region of Ituraea and </a:t>
            </a:r>
            <a:r>
              <a:rPr lang="en-US" sz="3600" dirty="0" err="1">
                <a:solidFill>
                  <a:schemeClr val="bg1"/>
                </a:solidFill>
              </a:rPr>
              <a:t>Trachonitis</a:t>
            </a:r>
            <a:r>
              <a:rPr lang="en-US" sz="3600" dirty="0">
                <a:solidFill>
                  <a:schemeClr val="bg1"/>
                </a:solidFill>
              </a:rPr>
              <a:t>, and </a:t>
            </a:r>
            <a:r>
              <a:rPr lang="en-US" sz="3600" dirty="0" err="1">
                <a:solidFill>
                  <a:schemeClr val="bg1"/>
                </a:solidFill>
              </a:rPr>
              <a:t>Lysanias</a:t>
            </a:r>
            <a:r>
              <a:rPr lang="en-US" sz="3600" dirty="0">
                <a:solidFill>
                  <a:schemeClr val="bg1"/>
                </a:solidFill>
              </a:rPr>
              <a:t> tetrarch of Abilene, </a:t>
            </a:r>
            <a:r>
              <a:rPr lang="en-US" sz="3600" b="1" baseline="30000" dirty="0">
                <a:solidFill>
                  <a:schemeClr val="bg1"/>
                </a:solidFill>
              </a:rPr>
              <a:t>2 </a:t>
            </a:r>
            <a:r>
              <a:rPr lang="en-US" sz="3600" dirty="0">
                <a:solidFill>
                  <a:schemeClr val="bg1"/>
                </a:solidFill>
              </a:rPr>
              <a:t>during the high priesthood of </a:t>
            </a:r>
            <a:r>
              <a:rPr lang="en-US" sz="3600" dirty="0" err="1">
                <a:solidFill>
                  <a:schemeClr val="bg1"/>
                </a:solidFill>
              </a:rPr>
              <a:t>Annas</a:t>
            </a:r>
            <a:r>
              <a:rPr lang="en-US" sz="3600" dirty="0">
                <a:solidFill>
                  <a:schemeClr val="bg1"/>
                </a:solidFill>
              </a:rPr>
              <a:t> and Caiaphas, the word of God came to John the son of Zechariah in the wilderness. </a:t>
            </a:r>
            <a:r>
              <a:rPr lang="en-US" sz="3600" b="1" baseline="30000" dirty="0">
                <a:solidFill>
                  <a:schemeClr val="bg1"/>
                </a:solidFill>
              </a:rPr>
              <a:t>3 </a:t>
            </a:r>
            <a:r>
              <a:rPr lang="en-US" sz="3600" dirty="0">
                <a:solidFill>
                  <a:schemeClr val="bg1"/>
                </a:solidFill>
              </a:rPr>
              <a:t>And he went into all the region around the Jordan, proclaiming a baptism of repentance for </a:t>
            </a:r>
            <a:r>
              <a:rPr lang="en-US" sz="3600" dirty="0" smtClean="0">
                <a:solidFill>
                  <a:schemeClr val="bg1"/>
                </a:solidFill>
              </a:rPr>
              <a:t>the</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765599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Acts 2:38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38 </a:t>
            </a:r>
            <a:r>
              <a:rPr lang="en-US" sz="3600" dirty="0">
                <a:solidFill>
                  <a:schemeClr val="bg1"/>
                </a:solidFill>
              </a:rPr>
              <a:t>And Peter said to them, “Repent and be baptized every one of you in the name of Jesus Christ for the forgiveness of your sins, and you will receive the gift of the Holy Spirit.</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49137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forgiveness of sins. </a:t>
            </a:r>
            <a:r>
              <a:rPr lang="en-US" sz="3600" b="1" baseline="30000" dirty="0">
                <a:solidFill>
                  <a:schemeClr val="bg1"/>
                </a:solidFill>
              </a:rPr>
              <a:t>4 </a:t>
            </a:r>
            <a:r>
              <a:rPr lang="en-US" sz="3600" dirty="0">
                <a:solidFill>
                  <a:schemeClr val="bg1"/>
                </a:solidFill>
              </a:rPr>
              <a:t>As it is written in the book of the words of Isaiah the prophet, </a:t>
            </a:r>
          </a:p>
          <a:p>
            <a:pPr marL="0" indent="0">
              <a:buNone/>
            </a:pPr>
            <a:r>
              <a:rPr lang="en-US" sz="3600" dirty="0">
                <a:solidFill>
                  <a:schemeClr val="bg1"/>
                </a:solidFill>
              </a:rPr>
              <a:t>	</a:t>
            </a:r>
            <a:r>
              <a:rPr lang="en-US" sz="3600" i="1" dirty="0">
                <a:solidFill>
                  <a:schemeClr val="bg1"/>
                </a:solidFill>
              </a:rPr>
              <a:t>“The voice of one crying in the wilderness: ‘Prepare the way of the Lord, make his paths straight. </a:t>
            </a:r>
            <a:r>
              <a:rPr lang="en-US" sz="3600" b="1" i="1" baseline="30000" dirty="0">
                <a:solidFill>
                  <a:schemeClr val="bg1"/>
                </a:solidFill>
              </a:rPr>
              <a:t>5 </a:t>
            </a:r>
            <a:r>
              <a:rPr lang="en-US" sz="3600" i="1" dirty="0">
                <a:solidFill>
                  <a:schemeClr val="bg1"/>
                </a:solidFill>
              </a:rPr>
              <a:t>Every valley shall be filled, and every mountain and hill shall be made low, and the crooked shall become straight, and the rough places shall become level ways, </a:t>
            </a:r>
            <a:r>
              <a:rPr lang="en-US" sz="3600" b="1" i="1" baseline="30000" dirty="0">
                <a:solidFill>
                  <a:schemeClr val="bg1"/>
                </a:solidFill>
              </a:rPr>
              <a:t>6 </a:t>
            </a:r>
            <a:r>
              <a:rPr lang="en-US" sz="3600" i="1" dirty="0">
                <a:solidFill>
                  <a:schemeClr val="bg1"/>
                </a:solidFill>
              </a:rPr>
              <a:t>and all flesh shall see the salvation of God.’ </a:t>
            </a:r>
            <a:r>
              <a:rPr lang="en-US" sz="3600" i="1" dirty="0" smtClean="0">
                <a:solidFill>
                  <a:schemeClr val="bg1"/>
                </a:solidFill>
              </a:rPr>
              <a:t>”</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8648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aseline="30000" dirty="0">
                <a:solidFill>
                  <a:schemeClr val="bg1"/>
                </a:solidFill>
              </a:rPr>
              <a:t>7 </a:t>
            </a:r>
            <a:r>
              <a:rPr lang="en-US" sz="3600" dirty="0">
                <a:solidFill>
                  <a:schemeClr val="bg1"/>
                </a:solidFill>
              </a:rPr>
              <a:t>He said therefore to the crowds that came out to be baptized by him, “You brood of vipers! Who warned you to flee from the wrath to come? </a:t>
            </a:r>
            <a:r>
              <a:rPr lang="en-US" sz="3600" baseline="30000" dirty="0">
                <a:solidFill>
                  <a:schemeClr val="bg1"/>
                </a:solidFill>
              </a:rPr>
              <a:t>8 </a:t>
            </a:r>
            <a:r>
              <a:rPr lang="en-US" sz="3600" dirty="0">
                <a:solidFill>
                  <a:schemeClr val="bg1"/>
                </a:solidFill>
              </a:rPr>
              <a:t>Bear fruits in keeping with repentance. And do not begin to say to yourselves, ‘We have Abraham as our father.’ For I tell you, God is able from these stones to raise up children for Abraham. </a:t>
            </a:r>
            <a:r>
              <a:rPr lang="en-US" sz="3600" baseline="30000" dirty="0">
                <a:solidFill>
                  <a:schemeClr val="bg1"/>
                </a:solidFill>
              </a:rPr>
              <a:t>9 </a:t>
            </a:r>
            <a:r>
              <a:rPr lang="en-US" sz="3600" dirty="0">
                <a:solidFill>
                  <a:schemeClr val="bg1"/>
                </a:solidFill>
              </a:rPr>
              <a:t>Even now the axe is laid to the root of the trees. Every tree therefore that does not bear good fruit is </a:t>
            </a:r>
            <a:r>
              <a:rPr lang="en-US" sz="3600" dirty="0" smtClean="0">
                <a:solidFill>
                  <a:schemeClr val="bg1"/>
                </a:solidFill>
              </a:rPr>
              <a:t>cut</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1712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down and thrown into the fire.”</a:t>
            </a:r>
          </a:p>
          <a:p>
            <a:pPr marL="0" indent="0">
              <a:buNone/>
            </a:pPr>
            <a:r>
              <a:rPr lang="en-US" sz="3600" baseline="30000" dirty="0">
                <a:solidFill>
                  <a:schemeClr val="bg1"/>
                </a:solidFill>
              </a:rPr>
              <a:t>10 </a:t>
            </a:r>
            <a:r>
              <a:rPr lang="en-US" sz="3600" dirty="0">
                <a:solidFill>
                  <a:schemeClr val="bg1"/>
                </a:solidFill>
              </a:rPr>
              <a:t>And the crowds asked him, “What then shall we do?” </a:t>
            </a:r>
            <a:r>
              <a:rPr lang="en-US" sz="3600" baseline="30000" dirty="0">
                <a:solidFill>
                  <a:schemeClr val="bg1"/>
                </a:solidFill>
              </a:rPr>
              <a:t>11 </a:t>
            </a:r>
            <a:r>
              <a:rPr lang="en-US" sz="3600" dirty="0">
                <a:solidFill>
                  <a:schemeClr val="bg1"/>
                </a:solidFill>
              </a:rPr>
              <a:t>And he answered them, “Whoever has two tunics is to share with him who has none, and whoever has food is to do likewise.” </a:t>
            </a:r>
            <a:r>
              <a:rPr lang="en-US" sz="3600" baseline="30000" dirty="0">
                <a:solidFill>
                  <a:schemeClr val="bg1"/>
                </a:solidFill>
              </a:rPr>
              <a:t>12 </a:t>
            </a:r>
            <a:r>
              <a:rPr lang="en-US" sz="3600" dirty="0">
                <a:solidFill>
                  <a:schemeClr val="bg1"/>
                </a:solidFill>
              </a:rPr>
              <a:t>Tax collectors also came to be baptized and said to him, “Teacher, what shall we do?” </a:t>
            </a:r>
            <a:r>
              <a:rPr lang="en-US" sz="3600" baseline="30000" dirty="0">
                <a:solidFill>
                  <a:schemeClr val="bg1"/>
                </a:solidFill>
              </a:rPr>
              <a:t>13 </a:t>
            </a:r>
            <a:r>
              <a:rPr lang="en-US" sz="3600" dirty="0">
                <a:solidFill>
                  <a:schemeClr val="bg1"/>
                </a:solidFill>
              </a:rPr>
              <a:t>And he said to them, “Collect no more than you are authorized to do.” </a:t>
            </a:r>
            <a:r>
              <a:rPr lang="en-US" sz="3600" baseline="30000" dirty="0">
                <a:solidFill>
                  <a:schemeClr val="bg1"/>
                </a:solidFill>
              </a:rPr>
              <a:t>14 </a:t>
            </a:r>
            <a:r>
              <a:rPr lang="en-US" sz="3600" dirty="0">
                <a:solidFill>
                  <a:schemeClr val="bg1"/>
                </a:solidFill>
              </a:rPr>
              <a:t>Soldiers </a:t>
            </a:r>
            <a:r>
              <a:rPr lang="en-US" sz="3600" dirty="0" smtClean="0">
                <a:solidFill>
                  <a:schemeClr val="bg1"/>
                </a:solidFill>
              </a:rPr>
              <a:t>also</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0281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asked him, “And we, what shall we do?” And he said to them, “Do not extort money from anyone by threats or by false accusation, and be content with your wages</a:t>
            </a:r>
            <a:r>
              <a:rPr lang="en-US" sz="3600" dirty="0" smtClean="0">
                <a:solidFill>
                  <a:schemeClr val="bg1"/>
                </a:solidFill>
              </a:rPr>
              <a:t>.”</a:t>
            </a:r>
          </a:p>
          <a:p>
            <a:pPr marL="0" indent="0">
              <a:buNone/>
            </a:pPr>
            <a:r>
              <a:rPr lang="en-US" sz="3600" baseline="30000" dirty="0">
                <a:solidFill>
                  <a:schemeClr val="bg1"/>
                </a:solidFill>
              </a:rPr>
              <a:t>15 </a:t>
            </a:r>
            <a:r>
              <a:rPr lang="en-US" sz="3600" dirty="0">
                <a:solidFill>
                  <a:schemeClr val="bg1"/>
                </a:solidFill>
              </a:rPr>
              <a:t>As the people were in expectation, and all were questioning in their hearts concerning John, whether he might be the Christ, </a:t>
            </a:r>
            <a:r>
              <a:rPr lang="en-US" sz="3600" baseline="30000" dirty="0">
                <a:solidFill>
                  <a:schemeClr val="bg1"/>
                </a:solidFill>
              </a:rPr>
              <a:t>16 </a:t>
            </a:r>
            <a:r>
              <a:rPr lang="en-US" sz="3600" dirty="0">
                <a:solidFill>
                  <a:schemeClr val="bg1"/>
                </a:solidFill>
              </a:rPr>
              <a:t>John answered them all, saying, “I baptize you with water, but he who is mightier than I is coming,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75448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Luke </a:t>
            </a:r>
            <a:r>
              <a:rPr lang="en-US" b="1" dirty="0" smtClean="0">
                <a:solidFill>
                  <a:schemeClr val="bg1"/>
                </a:solidFill>
              </a:rPr>
              <a:t>3:1-17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dirty="0">
                <a:solidFill>
                  <a:schemeClr val="bg1"/>
                </a:solidFill>
              </a:rPr>
              <a:t>the strap of whose sandals I am not worthy to untie. He will baptize you with the Holy Spirit and fire. </a:t>
            </a:r>
            <a:r>
              <a:rPr lang="en-US" sz="3600" baseline="30000" dirty="0">
                <a:solidFill>
                  <a:schemeClr val="bg1"/>
                </a:solidFill>
              </a:rPr>
              <a:t>17 </a:t>
            </a:r>
            <a:r>
              <a:rPr lang="en-US" sz="3600" dirty="0">
                <a:solidFill>
                  <a:schemeClr val="bg1"/>
                </a:solidFill>
              </a:rPr>
              <a:t>His winnowing fork is in his hand, to clear his threshing floor and to gather the wheat into his barn, but the chaff he will burn with unquenchable fire.”</a:t>
            </a:r>
          </a:p>
          <a:p>
            <a:pPr marL="0" indent="0">
              <a:buNone/>
            </a:pPr>
            <a:r>
              <a:rPr lang="en-US" sz="3600" dirty="0" smtClean="0">
                <a:solidFill>
                  <a:schemeClr val="bg1"/>
                </a:solidFill>
              </a:rPr>
              <a:t>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8892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Amos 5:18-20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smtClean="0">
                <a:solidFill>
                  <a:schemeClr val="bg1"/>
                </a:solidFill>
              </a:rPr>
              <a:t>18 </a:t>
            </a:r>
            <a:r>
              <a:rPr lang="en-US" sz="3600" dirty="0" smtClean="0">
                <a:solidFill>
                  <a:schemeClr val="bg1"/>
                </a:solidFill>
              </a:rPr>
              <a:t>Woe </a:t>
            </a:r>
            <a:r>
              <a:rPr lang="en-US" sz="3600" dirty="0">
                <a:solidFill>
                  <a:schemeClr val="bg1"/>
                </a:solidFill>
              </a:rPr>
              <a:t>to you who desire the day of the </a:t>
            </a:r>
            <a:r>
              <a:rPr lang="en-US" sz="3600" cap="small" dirty="0">
                <a:solidFill>
                  <a:schemeClr val="bg1"/>
                </a:solidFill>
              </a:rPr>
              <a:t>Lord</a:t>
            </a:r>
            <a:r>
              <a:rPr lang="en-US" sz="3600" dirty="0">
                <a:solidFill>
                  <a:schemeClr val="bg1"/>
                </a:solidFill>
              </a:rPr>
              <a:t>! Why would you have the day of the </a:t>
            </a:r>
            <a:r>
              <a:rPr lang="en-US" sz="3600" cap="small" dirty="0">
                <a:solidFill>
                  <a:schemeClr val="bg1"/>
                </a:solidFill>
              </a:rPr>
              <a:t>Lord</a:t>
            </a:r>
            <a:r>
              <a:rPr lang="en-US" sz="3600" dirty="0">
                <a:solidFill>
                  <a:schemeClr val="bg1"/>
                </a:solidFill>
              </a:rPr>
              <a:t>? It is darkness, and not light, </a:t>
            </a:r>
          </a:p>
          <a:p>
            <a:pPr marL="0" indent="0">
              <a:buNone/>
            </a:pPr>
            <a:r>
              <a:rPr lang="en-US" sz="3600" b="1" baseline="30000" dirty="0">
                <a:solidFill>
                  <a:schemeClr val="bg1"/>
                </a:solidFill>
              </a:rPr>
              <a:t>19 </a:t>
            </a:r>
            <a:r>
              <a:rPr lang="en-US" sz="3600" dirty="0" smtClean="0">
                <a:solidFill>
                  <a:schemeClr val="bg1"/>
                </a:solidFill>
              </a:rPr>
              <a:t>as </a:t>
            </a:r>
            <a:r>
              <a:rPr lang="en-US" sz="3600" dirty="0">
                <a:solidFill>
                  <a:schemeClr val="bg1"/>
                </a:solidFill>
              </a:rPr>
              <a:t>if a man fled from a lion, and a bear met him, or went into the house and leaned his hand against the wall, and a serpent bit him. </a:t>
            </a:r>
          </a:p>
          <a:p>
            <a:pPr marL="0" indent="0">
              <a:buNone/>
            </a:pPr>
            <a:r>
              <a:rPr lang="en-US" sz="3600" b="1" baseline="30000" dirty="0" smtClean="0">
                <a:solidFill>
                  <a:schemeClr val="bg1"/>
                </a:solidFill>
              </a:rPr>
              <a:t>20</a:t>
            </a:r>
            <a:r>
              <a:rPr lang="en-US" sz="3600" b="1" baseline="30000" dirty="0">
                <a:solidFill>
                  <a:schemeClr val="bg1"/>
                </a:solidFill>
              </a:rPr>
              <a:t> </a:t>
            </a:r>
            <a:r>
              <a:rPr lang="en-US" sz="3600" dirty="0" smtClean="0">
                <a:solidFill>
                  <a:schemeClr val="bg1"/>
                </a:solidFill>
              </a:rPr>
              <a:t>Is </a:t>
            </a:r>
            <a:r>
              <a:rPr lang="en-US" sz="3600" dirty="0">
                <a:solidFill>
                  <a:schemeClr val="bg1"/>
                </a:solidFill>
              </a:rPr>
              <a:t>not the day of the </a:t>
            </a:r>
            <a:r>
              <a:rPr lang="en-US" sz="3600" cap="small" dirty="0">
                <a:solidFill>
                  <a:schemeClr val="bg1"/>
                </a:solidFill>
              </a:rPr>
              <a:t>Lord</a:t>
            </a:r>
            <a:r>
              <a:rPr lang="en-US" sz="3600" dirty="0">
                <a:solidFill>
                  <a:schemeClr val="bg1"/>
                </a:solidFill>
              </a:rPr>
              <a:t> darkness, and not light, and gloom with no brightness in it? </a:t>
            </a:r>
          </a:p>
          <a:p>
            <a:pPr marL="0" indent="0">
              <a:buNone/>
            </a:pPr>
            <a:r>
              <a:rPr lang="en-US" sz="3600" dirty="0" smtClean="0">
                <a:solidFill>
                  <a:schemeClr val="bg1"/>
                </a:solidFill>
              </a:rPr>
              <a:t> </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3538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Amos 5:18-20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21 </a:t>
            </a:r>
            <a:r>
              <a:rPr lang="en-US" sz="3600" dirty="0" smtClean="0">
                <a:solidFill>
                  <a:schemeClr val="bg1"/>
                </a:solidFill>
              </a:rPr>
              <a:t>“</a:t>
            </a:r>
            <a:r>
              <a:rPr lang="en-US" sz="3600" dirty="0">
                <a:solidFill>
                  <a:schemeClr val="bg1"/>
                </a:solidFill>
              </a:rPr>
              <a:t>I hate, I despise your feasts, and I take no delight in your solemn assemblies. </a:t>
            </a:r>
          </a:p>
          <a:p>
            <a:pPr marL="0" indent="0">
              <a:buNone/>
            </a:pPr>
            <a:r>
              <a:rPr lang="en-US" sz="3600" b="1" baseline="30000" dirty="0">
                <a:solidFill>
                  <a:schemeClr val="bg1"/>
                </a:solidFill>
              </a:rPr>
              <a:t>22 </a:t>
            </a:r>
            <a:r>
              <a:rPr lang="en-US" sz="3600" dirty="0" smtClean="0">
                <a:solidFill>
                  <a:schemeClr val="bg1"/>
                </a:solidFill>
              </a:rPr>
              <a:t>Even </a:t>
            </a:r>
            <a:r>
              <a:rPr lang="en-US" sz="3600" dirty="0">
                <a:solidFill>
                  <a:schemeClr val="bg1"/>
                </a:solidFill>
              </a:rPr>
              <a:t>though you offer me your burnt offerings and grain offerings, I will not accept them; and the peace offerings of your fattened animals, I will not look upon them. </a:t>
            </a:r>
          </a:p>
          <a:p>
            <a:pPr marL="0" indent="0">
              <a:buNone/>
            </a:pPr>
            <a:r>
              <a:rPr lang="en-US" sz="3600" b="1" baseline="30000" dirty="0">
                <a:solidFill>
                  <a:schemeClr val="bg1"/>
                </a:solidFill>
              </a:rPr>
              <a:t>23 </a:t>
            </a:r>
            <a:r>
              <a:rPr lang="en-US" sz="3600" dirty="0" smtClean="0">
                <a:solidFill>
                  <a:schemeClr val="bg1"/>
                </a:solidFill>
              </a:rPr>
              <a:t>Take </a:t>
            </a:r>
            <a:r>
              <a:rPr lang="en-US" sz="3600" dirty="0">
                <a:solidFill>
                  <a:schemeClr val="bg1"/>
                </a:solidFill>
              </a:rPr>
              <a:t>away from me the noise of your songs; to the melody of your harps I will not listen.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3995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smtClean="0">
                <a:solidFill>
                  <a:schemeClr val="bg1"/>
                </a:solidFill>
              </a:rPr>
              <a:t>Amos 5:18-20 (ESV</a:t>
            </a:r>
            <a:r>
              <a:rPr lang="en-US" b="1" dirty="0" smtClean="0">
                <a:solidFill>
                  <a:schemeClr val="bg1"/>
                </a:solidFill>
              </a:rPr>
              <a:t>)</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24 </a:t>
            </a:r>
            <a:r>
              <a:rPr lang="en-US" sz="3600" dirty="0">
                <a:solidFill>
                  <a:schemeClr val="bg1"/>
                </a:solidFill>
              </a:rPr>
              <a:t>But let justice roll down like waters, and righteousness like an ever-flowing stream.</a:t>
            </a:r>
            <a:endParaRPr lang="en-US" sz="3600" dirty="0">
              <a:solidFill>
                <a:schemeClr val="bg1"/>
              </a:solidFill>
            </a:endParaRP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38210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173</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Luke 3:1-17 (ESV)</vt:lpstr>
      <vt:lpstr>Luke 3:1-17 (ESV)</vt:lpstr>
      <vt:lpstr>Luke 3:1-17 (ESV)</vt:lpstr>
      <vt:lpstr>Luke 3:1-17 (ESV)</vt:lpstr>
      <vt:lpstr>Luke 3:1-17 (ESV)</vt:lpstr>
      <vt:lpstr>Luke 3:1-17 (ESV)</vt:lpstr>
      <vt:lpstr>Amos 5:18-20 (ESV)</vt:lpstr>
      <vt:lpstr>Amos 5:18-20 (ESV)</vt:lpstr>
      <vt:lpstr>Amos 5:18-20 (ESV)</vt:lpstr>
      <vt:lpstr>Acts 2:38 (ESV)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73</cp:revision>
  <dcterms:created xsi:type="dcterms:W3CDTF">2015-04-12T15:11:48Z</dcterms:created>
  <dcterms:modified xsi:type="dcterms:W3CDTF">2016-01-17T16:23:27Z</dcterms:modified>
</cp:coreProperties>
</file>