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96" r:id="rId2"/>
    <p:sldId id="297" r:id="rId3"/>
    <p:sldId id="298" r:id="rId4"/>
    <p:sldId id="299" r:id="rId5"/>
    <p:sldId id="300" r:id="rId6"/>
    <p:sldId id="30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FF99"/>
    <a:srgbClr val="99FF99"/>
    <a:srgbClr val="CC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025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90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33406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45062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8058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53564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87152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35406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42297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19996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6892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734467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893076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FDF6B0-83E7-48C0-B942-486E98EA388D}" type="datetimeFigureOut">
              <a:rPr lang="en-US" smtClean="0"/>
              <a:t>2/28/2016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1A4AF8-577A-47C9-8195-9A14306F439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162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4:42 – 5:11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baseline="30000" dirty="0">
                <a:solidFill>
                  <a:schemeClr val="bg1"/>
                </a:solidFill>
              </a:rPr>
              <a:t>42 </a:t>
            </a:r>
            <a:r>
              <a:rPr lang="en-US" sz="3600" dirty="0">
                <a:solidFill>
                  <a:schemeClr val="bg1"/>
                </a:solidFill>
              </a:rPr>
              <a:t>And when it was day, he departed and went into a desolate place. And the people sought him and came to him, and would have kept him from leaving them, </a:t>
            </a:r>
            <a:r>
              <a:rPr lang="en-US" sz="3600" b="1" baseline="30000" dirty="0">
                <a:solidFill>
                  <a:schemeClr val="bg1"/>
                </a:solidFill>
              </a:rPr>
              <a:t>43 </a:t>
            </a:r>
            <a:r>
              <a:rPr lang="en-US" sz="3600" dirty="0">
                <a:solidFill>
                  <a:schemeClr val="bg1"/>
                </a:solidFill>
              </a:rPr>
              <a:t>but he said to them, “I must preach the good news of the kingdom of God to the other towns as well; for I was sent for this purpose.” </a:t>
            </a:r>
            <a:r>
              <a:rPr lang="en-US" sz="3600" b="1" baseline="30000" dirty="0">
                <a:solidFill>
                  <a:schemeClr val="bg1"/>
                </a:solidFill>
              </a:rPr>
              <a:t>44 </a:t>
            </a:r>
            <a:r>
              <a:rPr lang="en-US" sz="3600" dirty="0">
                <a:solidFill>
                  <a:schemeClr val="bg1"/>
                </a:solidFill>
              </a:rPr>
              <a:t>And he was preaching in the synagogues of Judea. </a:t>
            </a:r>
          </a:p>
        </p:txBody>
      </p:sp>
    </p:spTree>
    <p:extLst>
      <p:ext uri="{BB962C8B-B14F-4D97-AF65-F5344CB8AC3E}">
        <p14:creationId xmlns:p14="http://schemas.microsoft.com/office/powerpoint/2010/main" val="1086483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4:42 – 5:11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="1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On one occasion, while the crowd was pressing in on him to hear the word of God, he was standing by the lake of </a:t>
            </a:r>
            <a:r>
              <a:rPr lang="en-US" sz="3600" dirty="0" err="1">
                <a:solidFill>
                  <a:schemeClr val="bg1"/>
                </a:solidFill>
              </a:rPr>
              <a:t>Gennesaret</a:t>
            </a:r>
            <a:r>
              <a:rPr lang="en-US" sz="3600" dirty="0">
                <a:solidFill>
                  <a:schemeClr val="bg1"/>
                </a:solidFill>
              </a:rPr>
              <a:t>, </a:t>
            </a:r>
            <a:r>
              <a:rPr lang="en-US" sz="3600" b="1" baseline="30000" dirty="0">
                <a:solidFill>
                  <a:schemeClr val="bg1"/>
                </a:solidFill>
              </a:rPr>
              <a:t>2 </a:t>
            </a:r>
            <a:r>
              <a:rPr lang="en-US" sz="3600" dirty="0">
                <a:solidFill>
                  <a:schemeClr val="bg1"/>
                </a:solidFill>
              </a:rPr>
              <a:t>and he saw two boats by the lake, but the fishermen had gone out of them and were washing their nets. </a:t>
            </a:r>
            <a:r>
              <a:rPr lang="en-US" sz="3600" b="1" baseline="30000" dirty="0">
                <a:solidFill>
                  <a:schemeClr val="bg1"/>
                </a:solidFill>
              </a:rPr>
              <a:t>3 </a:t>
            </a:r>
            <a:r>
              <a:rPr lang="en-US" sz="3600" dirty="0">
                <a:solidFill>
                  <a:schemeClr val="bg1"/>
                </a:solidFill>
              </a:rPr>
              <a:t>Getting into one of the boats, which was Simon’s, he asked him to put out a little from the land. And he sat down and taught the people from the boat. </a:t>
            </a:r>
            <a:r>
              <a:rPr lang="en-US" sz="3600" b="1" baseline="30000" dirty="0">
                <a:solidFill>
                  <a:schemeClr val="bg1"/>
                </a:solidFill>
              </a:rPr>
              <a:t>4 </a:t>
            </a:r>
            <a:r>
              <a:rPr lang="en-US" sz="3600" dirty="0">
                <a:solidFill>
                  <a:schemeClr val="bg1"/>
                </a:solidFill>
              </a:rPr>
              <a:t>And when he had finished speaking, he said to Simon,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1286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4:42 – 5:11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“Put out into the deep and let down your nets for a catch.” </a:t>
            </a:r>
            <a:r>
              <a:rPr lang="en-US" sz="3600" b="1" baseline="30000" dirty="0">
                <a:solidFill>
                  <a:schemeClr val="bg1"/>
                </a:solidFill>
              </a:rPr>
              <a:t>5 </a:t>
            </a:r>
            <a:r>
              <a:rPr lang="en-US" sz="3600" dirty="0">
                <a:solidFill>
                  <a:schemeClr val="bg1"/>
                </a:solidFill>
              </a:rPr>
              <a:t>And Simon answered, “Master, we toiled all night and took nothing! But at your word I will let down the nets.” </a:t>
            </a:r>
            <a:r>
              <a:rPr lang="en-US" sz="3600" b="1" baseline="30000" dirty="0">
                <a:solidFill>
                  <a:schemeClr val="bg1"/>
                </a:solidFill>
              </a:rPr>
              <a:t>6 </a:t>
            </a:r>
            <a:r>
              <a:rPr lang="en-US" sz="3600" dirty="0">
                <a:solidFill>
                  <a:schemeClr val="bg1"/>
                </a:solidFill>
              </a:rPr>
              <a:t>And when they had done this, they enclosed a large number of fish, and their nets were breaking. </a:t>
            </a:r>
            <a:r>
              <a:rPr lang="en-US" sz="3600" b="1" baseline="30000" dirty="0">
                <a:solidFill>
                  <a:schemeClr val="bg1"/>
                </a:solidFill>
              </a:rPr>
              <a:t>7 </a:t>
            </a:r>
            <a:r>
              <a:rPr lang="en-US" sz="3600" dirty="0">
                <a:solidFill>
                  <a:schemeClr val="bg1"/>
                </a:solidFill>
              </a:rPr>
              <a:t>They signaled to their partners in the other boat to come and help them. And they came and filled both the boats, so that they began to sink. </a:t>
            </a:r>
            <a:r>
              <a:rPr lang="en-US" sz="3600" b="1" baseline="30000" dirty="0">
                <a:solidFill>
                  <a:schemeClr val="bg1"/>
                </a:solidFill>
              </a:rPr>
              <a:t>8 </a:t>
            </a:r>
            <a:r>
              <a:rPr lang="en-US" sz="3600" dirty="0">
                <a:solidFill>
                  <a:schemeClr val="bg1"/>
                </a:solidFill>
              </a:rPr>
              <a:t>But when Simon Peter saw it, he </a:t>
            </a:r>
            <a:r>
              <a:rPr lang="en-US" sz="3600" dirty="0" smtClean="0">
                <a:solidFill>
                  <a:schemeClr val="bg1"/>
                </a:solidFill>
              </a:rPr>
              <a:t>fell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69598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Luke </a:t>
            </a:r>
            <a:r>
              <a:rPr lang="en-US" b="1" dirty="0" smtClean="0">
                <a:solidFill>
                  <a:schemeClr val="bg1"/>
                </a:solidFill>
              </a:rPr>
              <a:t>4:42 – 5:11 </a:t>
            </a:r>
            <a:r>
              <a:rPr lang="en-US" b="1" dirty="0" smtClean="0">
                <a:solidFill>
                  <a:schemeClr val="bg1"/>
                </a:solidFill>
              </a:rPr>
              <a:t>(ESV)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bg1"/>
                </a:solidFill>
              </a:rPr>
              <a:t>down at Jesus’ knees, saying, “Depart from me, for I am a sinful man, O Lord.” </a:t>
            </a:r>
            <a:r>
              <a:rPr lang="en-US" sz="3600" b="1" baseline="30000" dirty="0">
                <a:solidFill>
                  <a:schemeClr val="bg1"/>
                </a:solidFill>
              </a:rPr>
              <a:t>9 </a:t>
            </a:r>
            <a:r>
              <a:rPr lang="en-US" sz="3600" dirty="0">
                <a:solidFill>
                  <a:schemeClr val="bg1"/>
                </a:solidFill>
              </a:rPr>
              <a:t>For he and all who were with him were astonished at the catch of fish that they had taken, </a:t>
            </a:r>
            <a:r>
              <a:rPr lang="en-US" sz="3600" b="1" baseline="30000" dirty="0">
                <a:solidFill>
                  <a:schemeClr val="bg1"/>
                </a:solidFill>
              </a:rPr>
              <a:t>10 </a:t>
            </a:r>
            <a:r>
              <a:rPr lang="en-US" sz="3600" dirty="0">
                <a:solidFill>
                  <a:schemeClr val="bg1"/>
                </a:solidFill>
              </a:rPr>
              <a:t>and so also were James and John, sons of Zebedee, who were partners with Simon. And Jesus said to Simon, “Do not be afraid; from now on you will be catching men.” </a:t>
            </a:r>
            <a:r>
              <a:rPr lang="en-US" sz="3600" b="1" baseline="30000" dirty="0">
                <a:solidFill>
                  <a:schemeClr val="bg1"/>
                </a:solidFill>
              </a:rPr>
              <a:t>11 </a:t>
            </a:r>
            <a:r>
              <a:rPr lang="en-US" sz="3600" dirty="0">
                <a:solidFill>
                  <a:schemeClr val="bg1"/>
                </a:solidFill>
              </a:rPr>
              <a:t>And when they had brought their boats to land, they left everything and followed him. </a:t>
            </a:r>
            <a:endParaRPr lang="en-US" sz="36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063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Matthew 28:18-19 (ESV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18 </a:t>
            </a:r>
            <a:r>
              <a:rPr lang="en-US" sz="3600" dirty="0">
                <a:solidFill>
                  <a:schemeClr val="bg1"/>
                </a:solidFill>
              </a:rPr>
              <a:t>And Jesus came and said to them, “All authority in heaven and on earth has been given to me. </a:t>
            </a:r>
            <a:r>
              <a:rPr lang="en-US" sz="3600" baseline="30000" dirty="0">
                <a:solidFill>
                  <a:schemeClr val="bg1"/>
                </a:solidFill>
              </a:rPr>
              <a:t>19 </a:t>
            </a:r>
            <a:r>
              <a:rPr lang="en-US" sz="3600" dirty="0">
                <a:solidFill>
                  <a:schemeClr val="bg1"/>
                </a:solidFill>
              </a:rPr>
              <a:t>Go therefore and make disciples of all nations, baptizing them in</a:t>
            </a:r>
            <a:r>
              <a:rPr lang="en-US" sz="3600" baseline="30000" dirty="0">
                <a:solidFill>
                  <a:schemeClr val="bg1"/>
                </a:solidFill>
              </a:rPr>
              <a:t> </a:t>
            </a:r>
            <a:r>
              <a:rPr lang="en-US" sz="3600" dirty="0">
                <a:solidFill>
                  <a:schemeClr val="bg1"/>
                </a:solidFill>
              </a:rPr>
              <a:t>the name of the Father and of the Son and of the Holy Spirit, </a:t>
            </a:r>
            <a:r>
              <a:rPr lang="en-US" sz="3600" baseline="30000" dirty="0">
                <a:solidFill>
                  <a:schemeClr val="bg1"/>
                </a:solidFill>
              </a:rPr>
              <a:t>20 </a:t>
            </a:r>
            <a:r>
              <a:rPr lang="en-US" sz="3600" dirty="0">
                <a:solidFill>
                  <a:schemeClr val="bg1"/>
                </a:solidFill>
              </a:rPr>
              <a:t>teaching them to observe all that I have commanded you. And behold, I am with you always, to the end of the age.”</a:t>
            </a: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1939629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9700" y="0"/>
            <a:ext cx="9004300" cy="1825625"/>
          </a:xfrm>
        </p:spPr>
        <p:txBody>
          <a:bodyPr/>
          <a:lstStyle/>
          <a:p>
            <a:r>
              <a:rPr lang="en-US" b="1" dirty="0" smtClean="0">
                <a:solidFill>
                  <a:schemeClr val="bg1"/>
                </a:solidFill>
              </a:rPr>
              <a:t>1 Peter 3:15-16 (ESV</a:t>
            </a:r>
            <a:r>
              <a:rPr lang="en-US" b="1" dirty="0" smtClean="0">
                <a:solidFill>
                  <a:schemeClr val="bg1"/>
                </a:solidFill>
              </a:rPr>
              <a:t>)</a:t>
            </a:r>
            <a:endParaRPr lang="en-US" b="1" dirty="0">
              <a:ln w="12700">
                <a:noFill/>
              </a:ln>
              <a:solidFill>
                <a:schemeClr val="bg1"/>
              </a:solidFill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9700" y="1549400"/>
            <a:ext cx="8915400" cy="5143501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 sz="3600" baseline="30000" dirty="0">
                <a:solidFill>
                  <a:schemeClr val="bg1"/>
                </a:solidFill>
              </a:rPr>
              <a:t>15 </a:t>
            </a:r>
            <a:r>
              <a:rPr lang="en-US" sz="3600" dirty="0">
                <a:solidFill>
                  <a:schemeClr val="bg1"/>
                </a:solidFill>
              </a:rPr>
              <a:t>but in your hearts honor Christ the Lord as holy, always being prepared to make a defense to anyone who asks you for a reason for the hope that is in you; yet do it with gentleness and respect, </a:t>
            </a:r>
            <a:r>
              <a:rPr lang="en-US" sz="3600" baseline="30000" dirty="0">
                <a:solidFill>
                  <a:schemeClr val="bg1"/>
                </a:solidFill>
              </a:rPr>
              <a:t>16 </a:t>
            </a:r>
            <a:r>
              <a:rPr lang="en-US" sz="3600" dirty="0">
                <a:solidFill>
                  <a:schemeClr val="bg1"/>
                </a:solidFill>
              </a:rPr>
              <a:t>having a good conscience, so that, when you are slandered, those who revile your good behavior in Christ may be put to shame.</a:t>
            </a:r>
            <a:endParaRPr lang="en-US" sz="3600" b="1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7751314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825</TotalTime>
  <Words>83</Words>
  <Application>Microsoft Office PowerPoint</Application>
  <PresentationFormat>On-screen Show (4:3)</PresentationFormat>
  <Paragraphs>12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Calibri Light</vt:lpstr>
      <vt:lpstr>Office Theme</vt:lpstr>
      <vt:lpstr>Luke 4:42 – 5:11 (ESV)</vt:lpstr>
      <vt:lpstr>Luke 4:42 – 5:11 (ESV)</vt:lpstr>
      <vt:lpstr>Luke 4:42 – 5:11 (ESV)</vt:lpstr>
      <vt:lpstr>Luke 4:42 – 5:11 (ESV)</vt:lpstr>
      <vt:lpstr>Matthew 28:18-19 (ESV)</vt:lpstr>
      <vt:lpstr>1 Peter 3:15-16 (ESV)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Derek</dc:creator>
  <cp:lastModifiedBy>Derek</cp:lastModifiedBy>
  <cp:revision>82</cp:revision>
  <dcterms:created xsi:type="dcterms:W3CDTF">2015-04-12T15:11:48Z</dcterms:created>
  <dcterms:modified xsi:type="dcterms:W3CDTF">2016-02-28T17:00:05Z</dcterms:modified>
</cp:coreProperties>
</file>