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7" r:id="rId3"/>
    <p:sldId id="308" r:id="rId4"/>
    <p:sldId id="309" r:id="rId5"/>
    <p:sldId id="31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1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0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9264-5D35-467F-9FF0-52C539F6531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39CA-62D0-4A95-AEFA-BBAEACB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6:12-16 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12 </a:t>
            </a:r>
            <a:r>
              <a:rPr lang="en-US" sz="3600" dirty="0">
                <a:solidFill>
                  <a:schemeClr val="bg1"/>
                </a:solidFill>
              </a:rPr>
              <a:t>In these days he went out to the mountain to pray, and all night he continued in prayer to God. </a:t>
            </a:r>
            <a:r>
              <a:rPr lang="en-US" sz="3600" b="1" baseline="30000" dirty="0">
                <a:solidFill>
                  <a:schemeClr val="bg1"/>
                </a:solidFill>
              </a:rPr>
              <a:t>13 </a:t>
            </a:r>
            <a:r>
              <a:rPr lang="en-US" sz="3600" dirty="0">
                <a:solidFill>
                  <a:schemeClr val="bg1"/>
                </a:solidFill>
              </a:rPr>
              <a:t>And when day came, he called his disciples and chose from them twelve, whom he named apostles: </a:t>
            </a:r>
            <a:r>
              <a:rPr lang="en-US" sz="3600" b="1" baseline="30000" dirty="0">
                <a:solidFill>
                  <a:schemeClr val="bg1"/>
                </a:solidFill>
              </a:rPr>
              <a:t>14 </a:t>
            </a:r>
            <a:r>
              <a:rPr lang="en-US" sz="3600" dirty="0">
                <a:solidFill>
                  <a:schemeClr val="bg1"/>
                </a:solidFill>
              </a:rPr>
              <a:t>Simon, whom he named Peter, and Andrew his brother, and James and John, and Philip, and Bartholomew, </a:t>
            </a:r>
            <a:r>
              <a:rPr lang="en-US" sz="3600" b="1" baseline="30000" dirty="0">
                <a:solidFill>
                  <a:schemeClr val="bg1"/>
                </a:solidFill>
              </a:rPr>
              <a:t>15 </a:t>
            </a:r>
            <a:r>
              <a:rPr lang="en-US" sz="3600" dirty="0">
                <a:solidFill>
                  <a:schemeClr val="bg1"/>
                </a:solidFill>
              </a:rPr>
              <a:t>and Matthew, and Thomas, and James the son of </a:t>
            </a:r>
            <a:r>
              <a:rPr lang="en-US" sz="3600" dirty="0" err="1">
                <a:solidFill>
                  <a:schemeClr val="bg1"/>
                </a:solidFill>
              </a:rPr>
              <a:t>Alphaeus</a:t>
            </a:r>
            <a:r>
              <a:rPr lang="en-US" sz="3600" dirty="0">
                <a:solidFill>
                  <a:schemeClr val="bg1"/>
                </a:solidFill>
              </a:rPr>
              <a:t>, and Simon who was called the Zealot, </a:t>
            </a:r>
            <a:r>
              <a:rPr lang="en-US" sz="3600" b="1" baseline="30000" dirty="0">
                <a:solidFill>
                  <a:schemeClr val="bg1"/>
                </a:solidFill>
              </a:rPr>
              <a:t>16 </a:t>
            </a:r>
            <a:r>
              <a:rPr lang="en-US" sz="3600" dirty="0">
                <a:solidFill>
                  <a:schemeClr val="bg1"/>
                </a:solidFill>
              </a:rPr>
              <a:t>and Judas </a:t>
            </a:r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chemeClr val="bg1"/>
                </a:solidFill>
              </a:rPr>
              <a:t>son of James, </a:t>
            </a:r>
            <a:r>
              <a:rPr lang="en-US" sz="3600" dirty="0" smtClean="0">
                <a:solidFill>
                  <a:schemeClr val="bg1"/>
                </a:solidFill>
              </a:rPr>
              <a:t>and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8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45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05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41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60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47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89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29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17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86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6:12-16 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Judas Iscariot, who became a traitor. </a:t>
            </a:r>
          </a:p>
        </p:txBody>
      </p:sp>
    </p:spTree>
    <p:extLst>
      <p:ext uri="{BB962C8B-B14F-4D97-AF65-F5344CB8AC3E}">
        <p14:creationId xmlns:p14="http://schemas.microsoft.com/office/powerpoint/2010/main" val="3697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23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1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26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683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307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96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669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592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6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6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Mark 3:14 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And he appointed twelve (whom he also named apostles) so that they might be with him and he might send them out to preach </a:t>
            </a:r>
            <a:r>
              <a:rPr lang="en-US" sz="3600" b="1" baseline="30000" dirty="0">
                <a:solidFill>
                  <a:schemeClr val="bg1"/>
                </a:solidFill>
              </a:rPr>
              <a:t>15 </a:t>
            </a:r>
            <a:r>
              <a:rPr lang="en-US" sz="3600" dirty="0">
                <a:solidFill>
                  <a:schemeClr val="bg1"/>
                </a:solidFill>
              </a:rPr>
              <a:t>and have authority to cast out demons.</a:t>
            </a:r>
          </a:p>
        </p:txBody>
      </p:sp>
    </p:spTree>
    <p:extLst>
      <p:ext uri="{BB962C8B-B14F-4D97-AF65-F5344CB8AC3E}">
        <p14:creationId xmlns:p14="http://schemas.microsoft.com/office/powerpoint/2010/main" val="34505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513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118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752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115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992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241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41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21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54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03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Matthew 28:16-20 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aseline="30000" dirty="0">
                <a:solidFill>
                  <a:schemeClr val="bg1"/>
                </a:solidFill>
              </a:rPr>
              <a:t>16 </a:t>
            </a:r>
            <a:r>
              <a:rPr lang="en-US" sz="3600" dirty="0">
                <a:solidFill>
                  <a:schemeClr val="bg1"/>
                </a:solidFill>
              </a:rPr>
              <a:t>Now the eleven disciples went to Galilee, to the mountain to which Jesus had directed them. </a:t>
            </a:r>
            <a:r>
              <a:rPr lang="en-US" sz="3600" baseline="30000" dirty="0">
                <a:solidFill>
                  <a:schemeClr val="bg1"/>
                </a:solidFill>
              </a:rPr>
              <a:t>17 </a:t>
            </a:r>
            <a:r>
              <a:rPr lang="en-US" sz="3600" dirty="0">
                <a:solidFill>
                  <a:schemeClr val="bg1"/>
                </a:solidFill>
              </a:rPr>
              <a:t>And when they saw him they worshiped him, but some doubted. </a:t>
            </a:r>
            <a:r>
              <a:rPr lang="en-US" sz="3600" baseline="30000" dirty="0">
                <a:solidFill>
                  <a:schemeClr val="bg1"/>
                </a:solidFill>
              </a:rPr>
              <a:t>18 </a:t>
            </a:r>
            <a:r>
              <a:rPr lang="en-US" sz="3600" dirty="0">
                <a:solidFill>
                  <a:schemeClr val="bg1"/>
                </a:solidFill>
              </a:rPr>
              <a:t>And Jesus came and said to them, </a:t>
            </a:r>
            <a:r>
              <a:rPr lang="en-US" sz="3600" b="1" dirty="0">
                <a:solidFill>
                  <a:schemeClr val="bg1"/>
                </a:solidFill>
              </a:rPr>
              <a:t>“All authority in heaven and on earth has been given to me. </a:t>
            </a:r>
            <a:r>
              <a:rPr lang="en-US" sz="3600" b="1" baseline="30000" dirty="0">
                <a:solidFill>
                  <a:schemeClr val="bg1"/>
                </a:solidFill>
              </a:rPr>
              <a:t>19 </a:t>
            </a:r>
            <a:r>
              <a:rPr lang="en-US" sz="3600" b="1" dirty="0">
                <a:solidFill>
                  <a:schemeClr val="bg1"/>
                </a:solidFill>
              </a:rPr>
              <a:t>Go therefore and make disciples of all nations, baptizing them in the name of the Father and of the Son and of the Holy Spirit, </a:t>
            </a:r>
            <a:r>
              <a:rPr lang="en-US" sz="3600" b="1" baseline="30000" dirty="0">
                <a:solidFill>
                  <a:schemeClr val="bg1"/>
                </a:solidFill>
              </a:rPr>
              <a:t>20 </a:t>
            </a:r>
            <a:r>
              <a:rPr lang="en-US" sz="3600" b="1" dirty="0">
                <a:solidFill>
                  <a:schemeClr val="bg1"/>
                </a:solidFill>
              </a:rPr>
              <a:t>teaching them to observe all that I </a:t>
            </a:r>
            <a:r>
              <a:rPr lang="en-US" sz="3600" b="1" dirty="0" smtClean="0">
                <a:solidFill>
                  <a:schemeClr val="bg1"/>
                </a:solidFill>
              </a:rPr>
              <a:t>have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254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847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284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382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076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888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822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667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644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8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Matthew 28:16-20 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commanded you.</a:t>
            </a:r>
            <a:r>
              <a:rPr lang="en-US" sz="3600" dirty="0">
                <a:solidFill>
                  <a:schemeClr val="bg1"/>
                </a:solidFill>
              </a:rPr>
              <a:t> And behold, I am with you always, to the end of the age.”</a:t>
            </a:r>
          </a:p>
        </p:txBody>
      </p:sp>
    </p:spTree>
    <p:extLst>
      <p:ext uri="{BB962C8B-B14F-4D97-AF65-F5344CB8AC3E}">
        <p14:creationId xmlns:p14="http://schemas.microsoft.com/office/powerpoint/2010/main" val="13564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637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989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954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4462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14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33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74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60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45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81</Words>
  <Application>Microsoft Office PowerPoint</Application>
  <PresentationFormat>On-screen Show (4:3)</PresentationFormat>
  <Paragraphs>10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Luke 6:12-16 (ESV)</vt:lpstr>
      <vt:lpstr>Luke 6:12-16 (ESV)</vt:lpstr>
      <vt:lpstr>Mark 3:14 (ESV)</vt:lpstr>
      <vt:lpstr>Matthew 28:16-20 (ESV)</vt:lpstr>
      <vt:lpstr>Matthew 28:16-20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Derek</dc:creator>
  <cp:lastModifiedBy>Chuck Hellige</cp:lastModifiedBy>
  <cp:revision>3</cp:revision>
  <dcterms:created xsi:type="dcterms:W3CDTF">2016-04-17T05:12:23Z</dcterms:created>
  <dcterms:modified xsi:type="dcterms:W3CDTF">2016-04-19T06:05:02Z</dcterms:modified>
</cp:coreProperties>
</file>