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3" r:id="rId2"/>
    <p:sldId id="314" r:id="rId3"/>
    <p:sldId id="315" r:id="rId4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1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1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6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1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0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9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57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5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2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84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20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9264-5D35-467F-9FF0-52C539F65315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0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69264-5D35-467F-9FF0-52C539F65315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A39CA-62D0-4A95-AEFA-BBAEACBD8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9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" y="0"/>
            <a:ext cx="9004300" cy="1825625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Luke </a:t>
            </a:r>
            <a:r>
              <a:rPr lang="en-US" b="1" dirty="0" smtClean="0">
                <a:solidFill>
                  <a:schemeClr val="bg1"/>
                </a:solidFill>
              </a:rPr>
              <a:t>6:46-49 </a:t>
            </a:r>
            <a:r>
              <a:rPr lang="en-US" b="1" dirty="0" smtClean="0">
                <a:solidFill>
                  <a:schemeClr val="bg1"/>
                </a:solidFill>
              </a:rPr>
              <a:t>(ESV)</a:t>
            </a:r>
            <a:endParaRPr lang="en-US" b="1" dirty="0">
              <a:ln w="12700"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549400"/>
            <a:ext cx="8915400" cy="51435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aseline="30000" dirty="0">
                <a:solidFill>
                  <a:schemeClr val="bg1"/>
                </a:solidFill>
              </a:rPr>
              <a:t>46 </a:t>
            </a:r>
            <a:r>
              <a:rPr lang="en-US" sz="3600" dirty="0">
                <a:solidFill>
                  <a:schemeClr val="bg1"/>
                </a:solidFill>
              </a:rPr>
              <a:t>“Why do you call me ‘Lord, Lord,’ and not do what I tell you?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91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" y="0"/>
            <a:ext cx="9004300" cy="1825625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Luke </a:t>
            </a:r>
            <a:r>
              <a:rPr lang="en-US" b="1" dirty="0" smtClean="0">
                <a:solidFill>
                  <a:schemeClr val="bg1"/>
                </a:solidFill>
              </a:rPr>
              <a:t>6:46-49 </a:t>
            </a:r>
            <a:r>
              <a:rPr lang="en-US" b="1" dirty="0" smtClean="0">
                <a:solidFill>
                  <a:schemeClr val="bg1"/>
                </a:solidFill>
              </a:rPr>
              <a:t>(ESV)</a:t>
            </a:r>
            <a:endParaRPr lang="en-US" b="1" dirty="0">
              <a:ln w="12700"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549400"/>
            <a:ext cx="8915400" cy="51435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aseline="30000" dirty="0">
                <a:solidFill>
                  <a:schemeClr val="bg1"/>
                </a:solidFill>
              </a:rPr>
              <a:t>47 </a:t>
            </a:r>
            <a:r>
              <a:rPr lang="en-US" sz="3600" dirty="0">
                <a:solidFill>
                  <a:schemeClr val="bg1"/>
                </a:solidFill>
              </a:rPr>
              <a:t>Everyone who comes to me and hears my words and does them, I will show you what he is like: </a:t>
            </a:r>
            <a:r>
              <a:rPr lang="en-US" sz="3600" baseline="30000" dirty="0">
                <a:solidFill>
                  <a:schemeClr val="bg1"/>
                </a:solidFill>
              </a:rPr>
              <a:t>48 </a:t>
            </a:r>
            <a:r>
              <a:rPr lang="en-US" sz="3600" dirty="0">
                <a:solidFill>
                  <a:schemeClr val="bg1"/>
                </a:solidFill>
              </a:rPr>
              <a:t>he is like a man building a house, who dug deep and laid the foundation on the rock.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71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" y="0"/>
            <a:ext cx="9004300" cy="1825625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Luke </a:t>
            </a:r>
            <a:r>
              <a:rPr lang="en-US" b="1" dirty="0" smtClean="0">
                <a:solidFill>
                  <a:schemeClr val="bg1"/>
                </a:solidFill>
              </a:rPr>
              <a:t>6:46-49 </a:t>
            </a:r>
            <a:r>
              <a:rPr lang="en-US" b="1" dirty="0" smtClean="0">
                <a:solidFill>
                  <a:schemeClr val="bg1"/>
                </a:solidFill>
              </a:rPr>
              <a:t>(ESV)</a:t>
            </a:r>
            <a:endParaRPr lang="en-US" b="1" dirty="0">
              <a:ln w="12700"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549400"/>
            <a:ext cx="8915400" cy="51435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And when a flood arose, the stream broke against that house and could not shake it, because it had been well built.</a:t>
            </a:r>
            <a:r>
              <a:rPr lang="en-US" sz="3600" baseline="30000" dirty="0">
                <a:solidFill>
                  <a:schemeClr val="bg1"/>
                </a:solidFill>
              </a:rPr>
              <a:t> 49 </a:t>
            </a:r>
            <a:r>
              <a:rPr lang="en-US" sz="3600" dirty="0">
                <a:solidFill>
                  <a:schemeClr val="bg1"/>
                </a:solidFill>
              </a:rPr>
              <a:t>But the one who hears and does not do them is like a man who built a house on the ground without a foundation. When the stream broke against it, immediately it fell, and the ruin of that house was great.”</a:t>
            </a:r>
          </a:p>
        </p:txBody>
      </p:sp>
    </p:spTree>
    <p:extLst>
      <p:ext uri="{BB962C8B-B14F-4D97-AF65-F5344CB8AC3E}">
        <p14:creationId xmlns:p14="http://schemas.microsoft.com/office/powerpoint/2010/main" val="1022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43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Luke 6:46-49 (ESV)</vt:lpstr>
      <vt:lpstr>Luke 6:46-49 (ESV)</vt:lpstr>
      <vt:lpstr>Luke 6:46-49 (ESV)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Derek</dc:creator>
  <cp:lastModifiedBy>Derek</cp:lastModifiedBy>
  <cp:revision>9</cp:revision>
  <dcterms:created xsi:type="dcterms:W3CDTF">2016-04-17T05:12:23Z</dcterms:created>
  <dcterms:modified xsi:type="dcterms:W3CDTF">2016-05-22T16:26:08Z</dcterms:modified>
</cp:coreProperties>
</file>