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0" r:id="rId2"/>
    <p:sldId id="313" r:id="rId3"/>
    <p:sldId id="314" r:id="rId4"/>
    <p:sldId id="315" r:id="rId5"/>
    <p:sldId id="316" r:id="rId6"/>
    <p:sldId id="317" r:id="rId7"/>
    <p:sldId id="318" r:id="rId8"/>
    <p:sldId id="319" r:id="rId9"/>
    <p:sldId id="321" r:id="rId10"/>
  </p:sldIdLst>
  <p:sldSz cx="9144000" cy="6858000" type="screen4x3"/>
  <p:notesSz cx="6858000" cy="9144000"/>
  <p:photoAlbum/>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CC"/>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22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D69264-5D35-467F-9FF0-52C539F65315}" type="datetimeFigureOut">
              <a:rPr lang="en-US" smtClean="0"/>
              <a:t>5/29/2016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2174410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D69264-5D35-467F-9FF0-52C539F65315}" type="datetimeFigureOut">
              <a:rPr lang="en-US" smtClean="0"/>
              <a:t>5/29/2016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1262965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D69264-5D35-467F-9FF0-52C539F65315}" type="datetimeFigureOut">
              <a:rPr lang="en-US" smtClean="0"/>
              <a:t>5/29/2016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668516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D69264-5D35-467F-9FF0-52C539F65315}" type="datetimeFigureOut">
              <a:rPr lang="en-US" smtClean="0"/>
              <a:t>5/29/2016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3269802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D69264-5D35-467F-9FF0-52C539F65315}" type="datetimeFigureOut">
              <a:rPr lang="en-US" smtClean="0"/>
              <a:t>5/29/2016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1077198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D69264-5D35-467F-9FF0-52C539F65315}" type="datetimeFigureOut">
              <a:rPr lang="en-US" smtClean="0"/>
              <a:t>5/29/2016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1083757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D69264-5D35-467F-9FF0-52C539F65315}" type="datetimeFigureOut">
              <a:rPr lang="en-US" smtClean="0"/>
              <a:t>5/29/2016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1643056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D69264-5D35-467F-9FF0-52C539F65315}" type="datetimeFigureOut">
              <a:rPr lang="en-US" smtClean="0"/>
              <a:t>5/29/2016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2051023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D69264-5D35-467F-9FF0-52C539F65315}" type="datetimeFigureOut">
              <a:rPr lang="en-US" smtClean="0"/>
              <a:t>5/29/2016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254298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D69264-5D35-467F-9FF0-52C539F65315}" type="datetimeFigureOut">
              <a:rPr lang="en-US" smtClean="0"/>
              <a:t>5/29/2016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2322820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D69264-5D35-467F-9FF0-52C539F65315}" type="datetimeFigureOut">
              <a:rPr lang="en-US" smtClean="0"/>
              <a:t>5/29/2016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39179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D69264-5D35-467F-9FF0-52C539F65315}" type="datetimeFigureOut">
              <a:rPr lang="en-US" smtClean="0"/>
              <a:t>5/29/2016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A39CA-62D0-4A95-AEFA-BBAEACBD848F}" type="slidenum">
              <a:rPr lang="en-US" smtClean="0"/>
              <a:t>‹#›</a:t>
            </a:fld>
            <a:endParaRPr lang="en-US"/>
          </a:p>
        </p:txBody>
      </p:sp>
    </p:spTree>
    <p:extLst>
      <p:ext uri="{BB962C8B-B14F-4D97-AF65-F5344CB8AC3E}">
        <p14:creationId xmlns:p14="http://schemas.microsoft.com/office/powerpoint/2010/main" val="25848991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9600" dirty="0" smtClean="0">
                <a:solidFill>
                  <a:schemeClr val="bg1"/>
                </a:solidFill>
              </a:rPr>
              <a:t>Church 101</a:t>
            </a:r>
            <a:endParaRPr lang="en-US" sz="9600" dirty="0">
              <a:solidFill>
                <a:schemeClr val="bg1"/>
              </a:solidFill>
            </a:endParaRPr>
          </a:p>
        </p:txBody>
      </p:sp>
    </p:spTree>
    <p:extLst>
      <p:ext uri="{BB962C8B-B14F-4D97-AF65-F5344CB8AC3E}">
        <p14:creationId xmlns:p14="http://schemas.microsoft.com/office/powerpoint/2010/main" val="3235304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a:solidFill>
                  <a:schemeClr val="bg1"/>
                </a:solidFill>
              </a:rPr>
              <a:t>1 Corinthians </a:t>
            </a:r>
            <a:r>
              <a:rPr lang="en-US" b="1" dirty="0" smtClean="0">
                <a:solidFill>
                  <a:schemeClr val="bg1"/>
                </a:solidFill>
              </a:rPr>
              <a:t>(</a:t>
            </a:r>
            <a:r>
              <a:rPr lang="en-US" b="1" dirty="0" smtClean="0">
                <a:solidFill>
                  <a:schemeClr val="bg1"/>
                </a:solidFill>
              </a:rPr>
              <a:t>ESV)</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b="1" baseline="30000" dirty="0">
                <a:solidFill>
                  <a:schemeClr val="bg1"/>
                </a:solidFill>
              </a:rPr>
              <a:t>31 </a:t>
            </a:r>
            <a:r>
              <a:rPr lang="en-US" sz="3600" dirty="0">
                <a:solidFill>
                  <a:schemeClr val="bg1"/>
                </a:solidFill>
              </a:rPr>
              <a:t>So, whether you eat or drink, or whatever you do, do all to the glory of God. </a:t>
            </a:r>
          </a:p>
        </p:txBody>
      </p:sp>
    </p:spTree>
    <p:extLst>
      <p:ext uri="{BB962C8B-B14F-4D97-AF65-F5344CB8AC3E}">
        <p14:creationId xmlns:p14="http://schemas.microsoft.com/office/powerpoint/2010/main" val="4879142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a:solidFill>
                  <a:schemeClr val="bg1"/>
                </a:solidFill>
              </a:rPr>
              <a:t>Hebrews 12:18-24</a:t>
            </a:r>
            <a:endParaRPr lang="en-US" dirty="0">
              <a:solidFill>
                <a:schemeClr val="bg1"/>
              </a:solidFill>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baseline="30000" dirty="0">
                <a:solidFill>
                  <a:schemeClr val="bg1"/>
                </a:solidFill>
              </a:rPr>
              <a:t>18 </a:t>
            </a:r>
            <a:r>
              <a:rPr lang="en-US" sz="3600" dirty="0">
                <a:solidFill>
                  <a:schemeClr val="bg1"/>
                </a:solidFill>
              </a:rPr>
              <a:t>For you have not come to what may be touched, a blazing fire and darkness and gloom and a tempest </a:t>
            </a:r>
            <a:r>
              <a:rPr lang="en-US" sz="3600" baseline="30000" dirty="0">
                <a:solidFill>
                  <a:schemeClr val="bg1"/>
                </a:solidFill>
              </a:rPr>
              <a:t>19 </a:t>
            </a:r>
            <a:r>
              <a:rPr lang="en-US" sz="3600" dirty="0">
                <a:solidFill>
                  <a:schemeClr val="bg1"/>
                </a:solidFill>
              </a:rPr>
              <a:t>and the sound of a trumpet and a voice whose words made the hearers beg that no further messages be spoken to them. </a:t>
            </a:r>
            <a:r>
              <a:rPr lang="en-US" sz="3600" baseline="30000" dirty="0">
                <a:solidFill>
                  <a:schemeClr val="bg1"/>
                </a:solidFill>
              </a:rPr>
              <a:t>20 </a:t>
            </a:r>
            <a:r>
              <a:rPr lang="en-US" sz="3600" dirty="0">
                <a:solidFill>
                  <a:schemeClr val="bg1"/>
                </a:solidFill>
              </a:rPr>
              <a:t>For they could not endure the order that was given, “If even a beast touches the mountain, it shall be stoned.”</a:t>
            </a:r>
            <a:r>
              <a:rPr lang="en-US" sz="3600" baseline="30000" dirty="0">
                <a:solidFill>
                  <a:schemeClr val="bg1"/>
                </a:solidFill>
              </a:rPr>
              <a:t> 21 </a:t>
            </a:r>
            <a:r>
              <a:rPr lang="en-US" sz="3600" dirty="0">
                <a:solidFill>
                  <a:schemeClr val="bg1"/>
                </a:solidFill>
              </a:rPr>
              <a:t>Indeed, so terrifying was the sight that Moses said, “I tremble with fear.” </a:t>
            </a:r>
          </a:p>
        </p:txBody>
      </p:sp>
    </p:spTree>
    <p:extLst>
      <p:ext uri="{BB962C8B-B14F-4D97-AF65-F5344CB8AC3E}">
        <p14:creationId xmlns:p14="http://schemas.microsoft.com/office/powerpoint/2010/main" val="4684316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a:solidFill>
                  <a:schemeClr val="bg1"/>
                </a:solidFill>
              </a:rPr>
              <a:t>Hebrews 12:18-24</a:t>
            </a:r>
            <a:endParaRPr lang="en-US" dirty="0">
              <a:solidFill>
                <a:schemeClr val="bg1"/>
              </a:solidFill>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baseline="30000" dirty="0">
                <a:solidFill>
                  <a:schemeClr val="bg1"/>
                </a:solidFill>
              </a:rPr>
              <a:t>22 </a:t>
            </a:r>
            <a:r>
              <a:rPr lang="en-US" sz="3600" dirty="0">
                <a:solidFill>
                  <a:schemeClr val="bg1"/>
                </a:solidFill>
              </a:rPr>
              <a:t>But you have come to Mount Zion and to the city of the living God, the heavenly Jerusalem, and to innumerable angels in festal gathering, </a:t>
            </a:r>
            <a:r>
              <a:rPr lang="en-US" sz="3600" baseline="30000" dirty="0">
                <a:solidFill>
                  <a:schemeClr val="bg1"/>
                </a:solidFill>
              </a:rPr>
              <a:t>23 </a:t>
            </a:r>
            <a:r>
              <a:rPr lang="en-US" sz="3600" dirty="0">
                <a:solidFill>
                  <a:schemeClr val="bg1"/>
                </a:solidFill>
              </a:rPr>
              <a:t>and to the assembly of the firstborn who are enrolled in heaven, and to God, the judge of all, and to the spirits of the righteous made perfect, </a:t>
            </a:r>
            <a:r>
              <a:rPr lang="en-US" sz="3600" baseline="30000" dirty="0">
                <a:solidFill>
                  <a:schemeClr val="bg1"/>
                </a:solidFill>
              </a:rPr>
              <a:t>24 </a:t>
            </a:r>
            <a:r>
              <a:rPr lang="en-US" sz="3600" dirty="0">
                <a:solidFill>
                  <a:schemeClr val="bg1"/>
                </a:solidFill>
              </a:rPr>
              <a:t>and to Jesus, the mediator of a new covenant, and to the sprinkled blood that speaks a better word than the blood of Abel. </a:t>
            </a:r>
          </a:p>
        </p:txBody>
      </p:sp>
    </p:spTree>
    <p:extLst>
      <p:ext uri="{BB962C8B-B14F-4D97-AF65-F5344CB8AC3E}">
        <p14:creationId xmlns:p14="http://schemas.microsoft.com/office/powerpoint/2010/main" val="4159016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a:solidFill>
                  <a:schemeClr val="bg1"/>
                </a:solidFill>
              </a:rPr>
              <a:t>Hebrews 10:19-25</a:t>
            </a:r>
            <a:endParaRPr lang="en-US" dirty="0">
              <a:solidFill>
                <a:schemeClr val="bg1"/>
              </a:solidFill>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b="1" baseline="30000" dirty="0" smtClean="0">
                <a:solidFill>
                  <a:schemeClr val="bg1"/>
                </a:solidFill>
              </a:rPr>
              <a:t>19</a:t>
            </a:r>
            <a:r>
              <a:rPr lang="en-US" sz="3600" b="1" baseline="30000" dirty="0">
                <a:solidFill>
                  <a:schemeClr val="bg1"/>
                </a:solidFill>
              </a:rPr>
              <a:t> </a:t>
            </a:r>
            <a:r>
              <a:rPr lang="en-US" sz="3600" dirty="0">
                <a:solidFill>
                  <a:schemeClr val="bg1"/>
                </a:solidFill>
              </a:rPr>
              <a:t>Therefore, brothers, since we have confidence to enter the holy places by the blood of Jesus, </a:t>
            </a:r>
            <a:r>
              <a:rPr lang="en-US" sz="3600" b="1" baseline="30000" dirty="0">
                <a:solidFill>
                  <a:schemeClr val="bg1"/>
                </a:solidFill>
              </a:rPr>
              <a:t>20 </a:t>
            </a:r>
            <a:r>
              <a:rPr lang="en-US" sz="3600" dirty="0">
                <a:solidFill>
                  <a:schemeClr val="bg1"/>
                </a:solidFill>
              </a:rPr>
              <a:t>by the new and living way that he opened for us through the curtain, that is, through his flesh, </a:t>
            </a:r>
            <a:r>
              <a:rPr lang="en-US" sz="3600" b="1" baseline="30000" dirty="0">
                <a:solidFill>
                  <a:schemeClr val="bg1"/>
                </a:solidFill>
              </a:rPr>
              <a:t>21 </a:t>
            </a:r>
            <a:r>
              <a:rPr lang="en-US" sz="3600" dirty="0">
                <a:solidFill>
                  <a:schemeClr val="bg1"/>
                </a:solidFill>
              </a:rPr>
              <a:t>and since we have a great priest over the house of God, </a:t>
            </a:r>
            <a:r>
              <a:rPr lang="en-US" sz="3600" b="1" baseline="30000" dirty="0">
                <a:solidFill>
                  <a:schemeClr val="bg1"/>
                </a:solidFill>
              </a:rPr>
              <a:t>22 </a:t>
            </a:r>
            <a:r>
              <a:rPr lang="en-US" sz="3600" dirty="0">
                <a:solidFill>
                  <a:schemeClr val="bg1"/>
                </a:solidFill>
              </a:rPr>
              <a:t>let us draw near with a true heart in full assurance of faith, with our hearts sprinkled clean from an evil conscience and our bodies washed with pure water. </a:t>
            </a:r>
            <a:r>
              <a:rPr lang="en-US" sz="3600" b="1" baseline="30000" dirty="0">
                <a:solidFill>
                  <a:schemeClr val="bg1"/>
                </a:solidFill>
              </a:rPr>
              <a:t>23 </a:t>
            </a:r>
            <a:r>
              <a:rPr lang="en-US" sz="3600" dirty="0">
                <a:solidFill>
                  <a:schemeClr val="bg1"/>
                </a:solidFill>
              </a:rPr>
              <a:t>Let us hold fast the confession </a:t>
            </a:r>
            <a:r>
              <a:rPr lang="en-US" sz="3600" dirty="0" smtClean="0">
                <a:solidFill>
                  <a:schemeClr val="bg1"/>
                </a:solidFill>
              </a:rPr>
              <a:t>of</a:t>
            </a:r>
            <a:endParaRPr lang="en-US" sz="3600" dirty="0">
              <a:solidFill>
                <a:schemeClr val="bg1"/>
              </a:solidFill>
            </a:endParaRPr>
          </a:p>
        </p:txBody>
      </p:sp>
    </p:spTree>
    <p:extLst>
      <p:ext uri="{BB962C8B-B14F-4D97-AF65-F5344CB8AC3E}">
        <p14:creationId xmlns:p14="http://schemas.microsoft.com/office/powerpoint/2010/main" val="18968678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a:solidFill>
                  <a:schemeClr val="bg1"/>
                </a:solidFill>
              </a:rPr>
              <a:t>Hebrews 10:19-25</a:t>
            </a:r>
            <a:endParaRPr lang="en-US" dirty="0">
              <a:solidFill>
                <a:schemeClr val="bg1"/>
              </a:solidFill>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dirty="0">
                <a:solidFill>
                  <a:schemeClr val="bg1"/>
                </a:solidFill>
              </a:rPr>
              <a:t>our hope without wavering, for he who promised is faithful. </a:t>
            </a:r>
            <a:r>
              <a:rPr lang="en-US" sz="3600" b="1" baseline="30000" dirty="0">
                <a:solidFill>
                  <a:schemeClr val="bg1"/>
                </a:solidFill>
              </a:rPr>
              <a:t>24 </a:t>
            </a:r>
            <a:r>
              <a:rPr lang="en-US" sz="3600" dirty="0">
                <a:solidFill>
                  <a:schemeClr val="bg1"/>
                </a:solidFill>
              </a:rPr>
              <a:t>And let us consider how to stir up one another to love and good works, </a:t>
            </a:r>
            <a:r>
              <a:rPr lang="en-US" sz="3600" b="1" baseline="30000" dirty="0">
                <a:solidFill>
                  <a:schemeClr val="bg1"/>
                </a:solidFill>
              </a:rPr>
              <a:t>25 </a:t>
            </a:r>
            <a:r>
              <a:rPr lang="en-US" sz="3600" dirty="0">
                <a:solidFill>
                  <a:schemeClr val="bg1"/>
                </a:solidFill>
              </a:rPr>
              <a:t>not neglecting to meet together, as is the habit of some, but encouraging one another, and all the more as you see the Day drawing near.</a:t>
            </a:r>
            <a:endParaRPr lang="en-US" sz="3600" dirty="0">
              <a:solidFill>
                <a:schemeClr val="bg1"/>
              </a:solidFill>
            </a:endParaRPr>
          </a:p>
        </p:txBody>
      </p:sp>
    </p:spTree>
    <p:extLst>
      <p:ext uri="{BB962C8B-B14F-4D97-AF65-F5344CB8AC3E}">
        <p14:creationId xmlns:p14="http://schemas.microsoft.com/office/powerpoint/2010/main" val="3041956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dirty="0">
                <a:solidFill>
                  <a:schemeClr val="bg1"/>
                </a:solidFill>
              </a:rPr>
              <a:t>Hebrews 12:25-29</a:t>
            </a: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baseline="30000" dirty="0">
                <a:solidFill>
                  <a:schemeClr val="bg1"/>
                </a:solidFill>
              </a:rPr>
              <a:t>25 </a:t>
            </a:r>
            <a:r>
              <a:rPr lang="en-US" sz="3600" dirty="0">
                <a:solidFill>
                  <a:schemeClr val="bg1"/>
                </a:solidFill>
              </a:rPr>
              <a:t>See that you do not refuse him who is speaking. For if they did not escape when they refused him who warned them on earth, much less will we escape if we reject him who warns from heaven. </a:t>
            </a:r>
            <a:r>
              <a:rPr lang="en-US" sz="3600" baseline="30000" dirty="0">
                <a:solidFill>
                  <a:schemeClr val="bg1"/>
                </a:solidFill>
              </a:rPr>
              <a:t>26 </a:t>
            </a:r>
            <a:r>
              <a:rPr lang="en-US" sz="3600" dirty="0">
                <a:solidFill>
                  <a:schemeClr val="bg1"/>
                </a:solidFill>
              </a:rPr>
              <a:t>At that time his voice shook the earth, but now he has promised, “Yet once more I will shake not only the earth but also the heavens.” </a:t>
            </a:r>
            <a:r>
              <a:rPr lang="en-US" sz="3600" baseline="30000" dirty="0">
                <a:solidFill>
                  <a:schemeClr val="bg1"/>
                </a:solidFill>
              </a:rPr>
              <a:t>27 </a:t>
            </a:r>
            <a:r>
              <a:rPr lang="en-US" sz="3600" dirty="0">
                <a:solidFill>
                  <a:schemeClr val="bg1"/>
                </a:solidFill>
              </a:rPr>
              <a:t>This phrase, “Yet once more,” indicates the removal of things that are shaken—that is, things that have </a:t>
            </a:r>
            <a:r>
              <a:rPr lang="en-US" sz="3600" dirty="0" smtClean="0">
                <a:solidFill>
                  <a:schemeClr val="bg1"/>
                </a:solidFill>
              </a:rPr>
              <a:t>been</a:t>
            </a:r>
            <a:endParaRPr lang="en-US" sz="3600" dirty="0">
              <a:solidFill>
                <a:schemeClr val="bg1"/>
              </a:solidFill>
            </a:endParaRPr>
          </a:p>
        </p:txBody>
      </p:sp>
    </p:spTree>
    <p:extLst>
      <p:ext uri="{BB962C8B-B14F-4D97-AF65-F5344CB8AC3E}">
        <p14:creationId xmlns:p14="http://schemas.microsoft.com/office/powerpoint/2010/main" val="17453640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dirty="0">
                <a:solidFill>
                  <a:schemeClr val="bg1"/>
                </a:solidFill>
              </a:rPr>
              <a:t>Hebrews 12:25-29</a:t>
            </a: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dirty="0">
                <a:solidFill>
                  <a:schemeClr val="bg1"/>
                </a:solidFill>
              </a:rPr>
              <a:t>made—in order that the things that cannot be shaken may remain. </a:t>
            </a:r>
            <a:r>
              <a:rPr lang="en-US" sz="3600" baseline="30000" dirty="0">
                <a:solidFill>
                  <a:schemeClr val="bg1"/>
                </a:solidFill>
              </a:rPr>
              <a:t>28 </a:t>
            </a:r>
            <a:r>
              <a:rPr lang="en-US" sz="3600" dirty="0">
                <a:solidFill>
                  <a:schemeClr val="bg1"/>
                </a:solidFill>
              </a:rPr>
              <a:t>Therefore let us be grateful for receiving a kingdom that cannot be shaken, and thus let us offer to God acceptable worship, with reverence and awe, 29 for our God is a consuming fire. </a:t>
            </a:r>
            <a:endParaRPr lang="en-US" sz="3600" dirty="0">
              <a:solidFill>
                <a:schemeClr val="bg1"/>
              </a:solidFill>
            </a:endParaRPr>
          </a:p>
        </p:txBody>
      </p:sp>
    </p:spTree>
    <p:extLst>
      <p:ext uri="{BB962C8B-B14F-4D97-AF65-F5344CB8AC3E}">
        <p14:creationId xmlns:p14="http://schemas.microsoft.com/office/powerpoint/2010/main" val="37571788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9600" dirty="0" smtClean="0">
                <a:solidFill>
                  <a:schemeClr val="bg1"/>
                </a:solidFill>
              </a:rPr>
              <a:t>Church 101</a:t>
            </a:r>
            <a:endParaRPr lang="en-US" sz="9600" dirty="0">
              <a:solidFill>
                <a:schemeClr val="bg1"/>
              </a:solidFill>
            </a:endParaRPr>
          </a:p>
        </p:txBody>
      </p:sp>
    </p:spTree>
    <p:extLst>
      <p:ext uri="{BB962C8B-B14F-4D97-AF65-F5344CB8AC3E}">
        <p14:creationId xmlns:p14="http://schemas.microsoft.com/office/powerpoint/2010/main" val="10686211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142</TotalTime>
  <Words>52</Words>
  <Application>Microsoft Office PowerPoint</Application>
  <PresentationFormat>On-screen Show (4:3)</PresentationFormat>
  <Paragraphs>16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1 Corinthians (ESV)</vt:lpstr>
      <vt:lpstr>Hebrews 12:18-24</vt:lpstr>
      <vt:lpstr>Hebrews 12:18-24</vt:lpstr>
      <vt:lpstr>Hebrews 10:19-25</vt:lpstr>
      <vt:lpstr>Hebrews 10:19-25</vt:lpstr>
      <vt:lpstr>Hebrews 12:25-29</vt:lpstr>
      <vt:lpstr>Hebrews 12:25-29</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Photo Album</dc:title>
  <dc:creator>Derek</dc:creator>
  <cp:lastModifiedBy>Derek</cp:lastModifiedBy>
  <cp:revision>10</cp:revision>
  <dcterms:created xsi:type="dcterms:W3CDTF">2016-04-17T05:12:23Z</dcterms:created>
  <dcterms:modified xsi:type="dcterms:W3CDTF">2016-05-29T16:22:51Z</dcterms:modified>
</cp:coreProperties>
</file>