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0" r:id="rId2"/>
    <p:sldId id="313" r:id="rId3"/>
    <p:sldId id="322" r:id="rId4"/>
    <p:sldId id="323" r:id="rId5"/>
    <p:sldId id="324" r:id="rId6"/>
    <p:sldId id="325" r:id="rId7"/>
    <p:sldId id="326" r:id="rId8"/>
    <p:sldId id="327" r:id="rId9"/>
    <p:sldId id="328" r:id="rId10"/>
    <p:sldId id="329" r:id="rId11"/>
    <p:sldId id="330" r:id="rId12"/>
    <p:sldId id="331" r:id="rId13"/>
    <p:sldId id="321" r:id="rId14"/>
  </p:sldIdLst>
  <p:sldSz cx="9144000" cy="6858000" type="screen4x3"/>
  <p:notesSz cx="6858000" cy="9144000"/>
  <p:photoAlbum/>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CC"/>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15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t>6/5/2016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2174410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t>6/5/2016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1262965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t>6/5/2016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668516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t>6/5/2016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3269802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D69264-5D35-467F-9FF0-52C539F65315}" type="datetimeFigureOut">
              <a:rPr lang="en-US" smtClean="0"/>
              <a:t>6/5/2016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107719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D69264-5D35-467F-9FF0-52C539F65315}" type="datetimeFigureOut">
              <a:rPr lang="en-US" smtClean="0"/>
              <a:t>6/5/2016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1083757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D69264-5D35-467F-9FF0-52C539F65315}" type="datetimeFigureOut">
              <a:rPr lang="en-US" smtClean="0"/>
              <a:t>6/5/2016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1643056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D69264-5D35-467F-9FF0-52C539F65315}" type="datetimeFigureOut">
              <a:rPr lang="en-US" smtClean="0"/>
              <a:t>6/5/2016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2051023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69264-5D35-467F-9FF0-52C539F65315}" type="datetimeFigureOut">
              <a:rPr lang="en-US" smtClean="0"/>
              <a:t>6/5/2016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254298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D69264-5D35-467F-9FF0-52C539F65315}" type="datetimeFigureOut">
              <a:rPr lang="en-US" smtClean="0"/>
              <a:t>6/5/2016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2322820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D69264-5D35-467F-9FF0-52C539F65315}" type="datetimeFigureOut">
              <a:rPr lang="en-US" smtClean="0"/>
              <a:t>6/5/2016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39179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D69264-5D35-467F-9FF0-52C539F65315}" type="datetimeFigureOut">
              <a:rPr lang="en-US" smtClean="0"/>
              <a:t>6/5/2016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A39CA-62D0-4A95-AEFA-BBAEACBD848F}" type="slidenum">
              <a:rPr lang="en-US" smtClean="0"/>
              <a:t>‹#›</a:t>
            </a:fld>
            <a:endParaRPr lang="en-US"/>
          </a:p>
        </p:txBody>
      </p:sp>
    </p:spTree>
    <p:extLst>
      <p:ext uri="{BB962C8B-B14F-4D97-AF65-F5344CB8AC3E}">
        <p14:creationId xmlns:p14="http://schemas.microsoft.com/office/powerpoint/2010/main" val="2584899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9600" dirty="0" smtClean="0">
                <a:solidFill>
                  <a:schemeClr val="bg1"/>
                </a:solidFill>
              </a:rPr>
              <a:t>Church 101</a:t>
            </a:r>
            <a:endParaRPr lang="en-US" sz="9600" dirty="0">
              <a:solidFill>
                <a:schemeClr val="bg1"/>
              </a:solidFill>
            </a:endParaRPr>
          </a:p>
        </p:txBody>
      </p:sp>
    </p:spTree>
    <p:extLst>
      <p:ext uri="{BB962C8B-B14F-4D97-AF65-F5344CB8AC3E}">
        <p14:creationId xmlns:p14="http://schemas.microsoft.com/office/powerpoint/2010/main" val="3235304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Romans 6:3-4 (ESV)</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aseline="30000" dirty="0">
                <a:solidFill>
                  <a:schemeClr val="bg1"/>
                </a:solidFill>
              </a:rPr>
              <a:t>3 </a:t>
            </a:r>
            <a:r>
              <a:rPr lang="en-US" sz="3600" dirty="0">
                <a:solidFill>
                  <a:schemeClr val="bg1"/>
                </a:solidFill>
              </a:rPr>
              <a:t>Do you not know that all of us who have been baptized into Christ Jesus were baptized into his death? </a:t>
            </a:r>
            <a:r>
              <a:rPr lang="en-US" sz="3600" baseline="30000" dirty="0">
                <a:solidFill>
                  <a:schemeClr val="bg1"/>
                </a:solidFill>
              </a:rPr>
              <a:t>4 </a:t>
            </a:r>
            <a:r>
              <a:rPr lang="en-US" sz="3600" dirty="0">
                <a:solidFill>
                  <a:schemeClr val="bg1"/>
                </a:solidFill>
              </a:rPr>
              <a:t>We were buried therefore with him by baptism into death, in order that, just as Christ was raised from the dead by the glory of the Father, we too might walk in newness of life.</a:t>
            </a:r>
          </a:p>
        </p:txBody>
      </p:sp>
    </p:spTree>
    <p:extLst>
      <p:ext uri="{BB962C8B-B14F-4D97-AF65-F5344CB8AC3E}">
        <p14:creationId xmlns:p14="http://schemas.microsoft.com/office/powerpoint/2010/main" val="33726590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Colossians 2:12 (ESV)</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aseline="30000" dirty="0">
                <a:solidFill>
                  <a:schemeClr val="bg1"/>
                </a:solidFill>
              </a:rPr>
              <a:t>12 </a:t>
            </a:r>
            <a:r>
              <a:rPr lang="en-US" sz="3600" dirty="0">
                <a:solidFill>
                  <a:schemeClr val="bg1"/>
                </a:solidFill>
              </a:rPr>
              <a:t>…[you have] been buried with him in baptism, in which you were also raised with him through faith in the powerful working of God, who raised him from the dead.</a:t>
            </a:r>
          </a:p>
        </p:txBody>
      </p:sp>
    </p:spTree>
    <p:extLst>
      <p:ext uri="{BB962C8B-B14F-4D97-AF65-F5344CB8AC3E}">
        <p14:creationId xmlns:p14="http://schemas.microsoft.com/office/powerpoint/2010/main" val="9119408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smtClean="0">
                <a:solidFill>
                  <a:schemeClr val="bg1"/>
                </a:solidFill>
              </a:rPr>
              <a:t>1 Corinthians 12:13 (ESV</a:t>
            </a:r>
            <a:r>
              <a:rPr lang="en-US" b="1" dirty="0" smtClean="0">
                <a:solidFill>
                  <a:schemeClr val="bg1"/>
                </a:solidFill>
              </a:rPr>
              <a:t>)</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aseline="30000" dirty="0">
                <a:solidFill>
                  <a:schemeClr val="bg1"/>
                </a:solidFill>
              </a:rPr>
              <a:t>13 </a:t>
            </a:r>
            <a:r>
              <a:rPr lang="en-US" sz="3600" dirty="0">
                <a:solidFill>
                  <a:schemeClr val="bg1"/>
                </a:solidFill>
              </a:rPr>
              <a:t>For in one Spirit we were all baptized into one body—Jews or Greeks, slaves or free—and all were made to drink of one Spirit.</a:t>
            </a:r>
          </a:p>
        </p:txBody>
      </p:sp>
    </p:spTree>
    <p:extLst>
      <p:ext uri="{BB962C8B-B14F-4D97-AF65-F5344CB8AC3E}">
        <p14:creationId xmlns:p14="http://schemas.microsoft.com/office/powerpoint/2010/main" val="21001427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9600" dirty="0" smtClean="0">
                <a:solidFill>
                  <a:schemeClr val="bg1"/>
                </a:solidFill>
              </a:rPr>
              <a:t>Church 101</a:t>
            </a:r>
            <a:endParaRPr lang="en-US" sz="9600" dirty="0">
              <a:solidFill>
                <a:schemeClr val="bg1"/>
              </a:solidFill>
            </a:endParaRPr>
          </a:p>
        </p:txBody>
      </p:sp>
    </p:spTree>
    <p:extLst>
      <p:ext uri="{BB962C8B-B14F-4D97-AF65-F5344CB8AC3E}">
        <p14:creationId xmlns:p14="http://schemas.microsoft.com/office/powerpoint/2010/main" val="1068621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Ephesians 2:8-9 (ESV)</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aseline="30000" dirty="0">
                <a:solidFill>
                  <a:schemeClr val="bg1"/>
                </a:solidFill>
              </a:rPr>
              <a:t>8 </a:t>
            </a:r>
            <a:r>
              <a:rPr lang="en-US" sz="3600" dirty="0">
                <a:solidFill>
                  <a:schemeClr val="bg1"/>
                </a:solidFill>
              </a:rPr>
              <a:t>For by grace you have been saved through faith. And this is not your own doing; it is the gift of God, </a:t>
            </a:r>
            <a:r>
              <a:rPr lang="en-US" sz="3600" baseline="30000" dirty="0">
                <a:solidFill>
                  <a:schemeClr val="bg1"/>
                </a:solidFill>
              </a:rPr>
              <a:t>9 </a:t>
            </a:r>
            <a:r>
              <a:rPr lang="en-US" sz="3600" dirty="0">
                <a:solidFill>
                  <a:schemeClr val="bg1"/>
                </a:solidFill>
              </a:rPr>
              <a:t>not a result of works, so that no one may boast. </a:t>
            </a:r>
          </a:p>
        </p:txBody>
      </p:sp>
    </p:spTree>
    <p:extLst>
      <p:ext uri="{BB962C8B-B14F-4D97-AF65-F5344CB8AC3E}">
        <p14:creationId xmlns:p14="http://schemas.microsoft.com/office/powerpoint/2010/main" val="487914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Galatians 3:10-11 (ESV)</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dirty="0">
                <a:solidFill>
                  <a:schemeClr val="bg1"/>
                </a:solidFill>
              </a:rPr>
              <a:t>10 For all who rely on works of the law are under a curse; for it is written, “Cursed be everyone who does not abide by all things written in the Book of the Law, and do them.” 11 Now it is evident that no one is justified before God by the law, for “The righteous shall live by faith.” </a:t>
            </a:r>
          </a:p>
        </p:txBody>
      </p:sp>
    </p:spTree>
    <p:extLst>
      <p:ext uri="{BB962C8B-B14F-4D97-AF65-F5344CB8AC3E}">
        <p14:creationId xmlns:p14="http://schemas.microsoft.com/office/powerpoint/2010/main" val="2321515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1 Peter 3:21 (ESV)</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aseline="30000" dirty="0">
                <a:solidFill>
                  <a:schemeClr val="bg1"/>
                </a:solidFill>
              </a:rPr>
              <a:t>21</a:t>
            </a:r>
            <a:r>
              <a:rPr lang="en-US" sz="3600" dirty="0">
                <a:solidFill>
                  <a:schemeClr val="bg1"/>
                </a:solidFill>
              </a:rPr>
              <a:t> Baptism, which corresponds to this, now saves you,</a:t>
            </a:r>
          </a:p>
        </p:txBody>
      </p:sp>
    </p:spTree>
    <p:extLst>
      <p:ext uri="{BB962C8B-B14F-4D97-AF65-F5344CB8AC3E}">
        <p14:creationId xmlns:p14="http://schemas.microsoft.com/office/powerpoint/2010/main" val="2982324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1 Peter 3:18-21 (ESV)</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aseline="30000" dirty="0">
                <a:solidFill>
                  <a:schemeClr val="bg1"/>
                </a:solidFill>
              </a:rPr>
              <a:t>18</a:t>
            </a:r>
            <a:r>
              <a:rPr lang="en-US" sz="3600" dirty="0">
                <a:solidFill>
                  <a:schemeClr val="bg1"/>
                </a:solidFill>
              </a:rPr>
              <a:t> For Christ also suffered once for sins, the righteous for the unrighteous, that he might bring us to God, being put to death in the flesh but made alive in the spirit, </a:t>
            </a:r>
            <a:r>
              <a:rPr lang="en-US" sz="3600" baseline="30000" dirty="0">
                <a:solidFill>
                  <a:schemeClr val="bg1"/>
                </a:solidFill>
              </a:rPr>
              <a:t>19</a:t>
            </a:r>
            <a:r>
              <a:rPr lang="en-US" sz="3600" dirty="0">
                <a:solidFill>
                  <a:schemeClr val="bg1"/>
                </a:solidFill>
              </a:rPr>
              <a:t> in which he went and proclaimed to the spirits in prison, </a:t>
            </a:r>
            <a:r>
              <a:rPr lang="en-US" sz="3600" baseline="30000" dirty="0">
                <a:solidFill>
                  <a:schemeClr val="bg1"/>
                </a:solidFill>
              </a:rPr>
              <a:t>20</a:t>
            </a:r>
            <a:r>
              <a:rPr lang="en-US" sz="3600" dirty="0">
                <a:solidFill>
                  <a:schemeClr val="bg1"/>
                </a:solidFill>
              </a:rPr>
              <a:t> because they formerly did not obey, when God's patience waited in the days of Noah, while the ark was being prepared, in which a few, that is, eight persons, were brought safely through water. </a:t>
            </a:r>
            <a:r>
              <a:rPr lang="en-US" sz="3600" baseline="30000" dirty="0">
                <a:solidFill>
                  <a:schemeClr val="bg1"/>
                </a:solidFill>
              </a:rPr>
              <a:t>21</a:t>
            </a:r>
            <a:r>
              <a:rPr lang="en-US" sz="3600" dirty="0">
                <a:solidFill>
                  <a:schemeClr val="bg1"/>
                </a:solidFill>
              </a:rPr>
              <a:t> Baptism, which </a:t>
            </a:r>
            <a:r>
              <a:rPr lang="en-US" sz="3600" dirty="0" smtClean="0">
                <a:solidFill>
                  <a:schemeClr val="bg1"/>
                </a:solidFill>
              </a:rPr>
              <a:t>corresponds</a:t>
            </a:r>
            <a:endParaRPr lang="en-US" sz="3600" dirty="0">
              <a:solidFill>
                <a:schemeClr val="bg1"/>
              </a:solidFill>
            </a:endParaRPr>
          </a:p>
        </p:txBody>
      </p:sp>
    </p:spTree>
    <p:extLst>
      <p:ext uri="{BB962C8B-B14F-4D97-AF65-F5344CB8AC3E}">
        <p14:creationId xmlns:p14="http://schemas.microsoft.com/office/powerpoint/2010/main" val="1966590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1 Peter 3:18-21 (ESV)</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dirty="0">
                <a:solidFill>
                  <a:schemeClr val="bg1"/>
                </a:solidFill>
              </a:rPr>
              <a:t>to this, now saves you, not as a removal of dirt from the body but as an appeal to God for a good conscience, through the resurrection of Jesus Christ, </a:t>
            </a:r>
          </a:p>
        </p:txBody>
      </p:sp>
    </p:spTree>
    <p:extLst>
      <p:ext uri="{BB962C8B-B14F-4D97-AF65-F5344CB8AC3E}">
        <p14:creationId xmlns:p14="http://schemas.microsoft.com/office/powerpoint/2010/main" val="333755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John 3:5 (ESV)</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dirty="0">
                <a:solidFill>
                  <a:schemeClr val="bg1"/>
                </a:solidFill>
              </a:rPr>
              <a:t>“Truly, truly, I say to you, unless one is born of water and the Spirit, he cannot enter the kingdom of God.</a:t>
            </a:r>
          </a:p>
        </p:txBody>
      </p:sp>
    </p:spTree>
    <p:extLst>
      <p:ext uri="{BB962C8B-B14F-4D97-AF65-F5344CB8AC3E}">
        <p14:creationId xmlns:p14="http://schemas.microsoft.com/office/powerpoint/2010/main" val="1316680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John 3:5 (ESV)</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aseline="30000" dirty="0">
                <a:solidFill>
                  <a:schemeClr val="bg1"/>
                </a:solidFill>
              </a:rPr>
              <a:t>3 </a:t>
            </a:r>
            <a:r>
              <a:rPr lang="en-US" sz="3600" dirty="0">
                <a:solidFill>
                  <a:schemeClr val="bg1"/>
                </a:solidFill>
              </a:rPr>
              <a:t>Jesus answered him, “Truly, truly, I say to you, unless one is born again he cannot see the kingdom of God.” </a:t>
            </a:r>
            <a:r>
              <a:rPr lang="en-US" sz="3600" baseline="30000" dirty="0">
                <a:solidFill>
                  <a:schemeClr val="bg1"/>
                </a:solidFill>
              </a:rPr>
              <a:t>4 </a:t>
            </a:r>
            <a:r>
              <a:rPr lang="en-US" sz="3600" dirty="0">
                <a:solidFill>
                  <a:schemeClr val="bg1"/>
                </a:solidFill>
              </a:rPr>
              <a:t>Nicodemus said to him, “How can a man be born when he is old? Can he enter a second time into his mother's womb and be born?”</a:t>
            </a:r>
            <a:r>
              <a:rPr lang="en-US" sz="3600" baseline="30000" dirty="0">
                <a:solidFill>
                  <a:schemeClr val="bg1"/>
                </a:solidFill>
              </a:rPr>
              <a:t> 5 </a:t>
            </a:r>
            <a:r>
              <a:rPr lang="en-US" sz="3600" dirty="0">
                <a:solidFill>
                  <a:schemeClr val="bg1"/>
                </a:solidFill>
              </a:rPr>
              <a:t>Jesus answered, “Truly, truly, I say to you, unless one is born of water and the Spirit, he cannot enter the kingdom of God. </a:t>
            </a:r>
            <a:r>
              <a:rPr lang="en-US" sz="3600" baseline="30000" dirty="0">
                <a:solidFill>
                  <a:schemeClr val="bg1"/>
                </a:solidFill>
              </a:rPr>
              <a:t>6 </a:t>
            </a:r>
            <a:r>
              <a:rPr lang="en-US" sz="3600" dirty="0">
                <a:solidFill>
                  <a:schemeClr val="bg1"/>
                </a:solidFill>
              </a:rPr>
              <a:t>That which is born of the flesh is flesh, and that which is born of the Spirit is spirit. </a:t>
            </a:r>
          </a:p>
        </p:txBody>
      </p:sp>
    </p:spTree>
    <p:extLst>
      <p:ext uri="{BB962C8B-B14F-4D97-AF65-F5344CB8AC3E}">
        <p14:creationId xmlns:p14="http://schemas.microsoft.com/office/powerpoint/2010/main" val="33113454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Acts 22:16 (ESV)</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aseline="30000" dirty="0">
                <a:solidFill>
                  <a:schemeClr val="bg1"/>
                </a:solidFill>
              </a:rPr>
              <a:t>16 ‘</a:t>
            </a:r>
            <a:r>
              <a:rPr lang="en-US" sz="3600" dirty="0">
                <a:solidFill>
                  <a:schemeClr val="bg1"/>
                </a:solidFill>
              </a:rPr>
              <a:t>And now why do you wait? Rise and be baptized and wash away your sins, calling on his name.’</a:t>
            </a:r>
          </a:p>
        </p:txBody>
      </p:sp>
    </p:spTree>
    <p:extLst>
      <p:ext uri="{BB962C8B-B14F-4D97-AF65-F5344CB8AC3E}">
        <p14:creationId xmlns:p14="http://schemas.microsoft.com/office/powerpoint/2010/main" val="29762094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TotalTime>
  <Words>145</Words>
  <Application>Microsoft Office PowerPoint</Application>
  <PresentationFormat>On-screen Show (4:3)</PresentationFormat>
  <Paragraphs>24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Ephesians 2:8-9 (ESV)</vt:lpstr>
      <vt:lpstr>Galatians 3:10-11 (ESV)</vt:lpstr>
      <vt:lpstr>1 Peter 3:21 (ESV)</vt:lpstr>
      <vt:lpstr>1 Peter 3:18-21 (ESV)</vt:lpstr>
      <vt:lpstr>1 Peter 3:18-21 (ESV)</vt:lpstr>
      <vt:lpstr>John 3:5 (ESV)</vt:lpstr>
      <vt:lpstr>John 3:5 (ESV)</vt:lpstr>
      <vt:lpstr>Acts 22:16 (ESV)</vt:lpstr>
      <vt:lpstr>Romans 6:3-4 (ESV)</vt:lpstr>
      <vt:lpstr>Colossians 2:12 (ESV)</vt:lpstr>
      <vt:lpstr>1 Corinthians 12:13 (ESV)</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 Album</dc:title>
  <dc:creator>Derek</dc:creator>
  <cp:lastModifiedBy>Derek</cp:lastModifiedBy>
  <cp:revision>11</cp:revision>
  <dcterms:created xsi:type="dcterms:W3CDTF">2016-04-17T05:12:23Z</dcterms:created>
  <dcterms:modified xsi:type="dcterms:W3CDTF">2016-06-05T16:02:26Z</dcterms:modified>
</cp:coreProperties>
</file>