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0" r:id="rId2"/>
    <p:sldId id="313" r:id="rId3"/>
    <p:sldId id="332" r:id="rId4"/>
    <p:sldId id="333" r:id="rId5"/>
    <p:sldId id="321" r:id="rId6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1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6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1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0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9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5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5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2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8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2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9264-5D35-467F-9FF0-52C539F65315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9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chemeClr val="bg1"/>
                </a:solidFill>
              </a:rPr>
              <a:t>Church 101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30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0"/>
            <a:ext cx="9004300" cy="1825625"/>
          </a:xfrm>
          <a:solidFill>
            <a:schemeClr val="tx1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Matthew </a:t>
            </a:r>
            <a:r>
              <a:rPr lang="en-US" b="1" dirty="0" smtClean="0">
                <a:solidFill>
                  <a:schemeClr val="bg1"/>
                </a:solidFill>
              </a:rPr>
              <a:t>26:26-29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(ESV)</a:t>
            </a:r>
            <a:endParaRPr lang="en-US" b="1" dirty="0">
              <a:ln w="12700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549400"/>
            <a:ext cx="8915400" cy="5143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aseline="30000" dirty="0" smtClean="0">
                <a:solidFill>
                  <a:schemeClr val="bg1"/>
                </a:solidFill>
              </a:rPr>
              <a:t>26</a:t>
            </a:r>
            <a:r>
              <a:rPr lang="en-US" sz="3600" baseline="30000" dirty="0">
                <a:solidFill>
                  <a:schemeClr val="bg1"/>
                </a:solidFill>
              </a:rPr>
              <a:t> </a:t>
            </a:r>
            <a:r>
              <a:rPr lang="en-US" sz="3600" dirty="0">
                <a:solidFill>
                  <a:schemeClr val="bg1"/>
                </a:solidFill>
              </a:rPr>
              <a:t>Now as they were eating, Jesus took bread, and after blessing it broke it and gave it to the disciples, and said, “Take, eat; this is my body.” </a:t>
            </a:r>
            <a:r>
              <a:rPr lang="en-US" sz="3600" baseline="30000" dirty="0">
                <a:solidFill>
                  <a:schemeClr val="bg1"/>
                </a:solidFill>
              </a:rPr>
              <a:t>27 </a:t>
            </a:r>
            <a:r>
              <a:rPr lang="en-US" sz="3600" dirty="0">
                <a:solidFill>
                  <a:schemeClr val="bg1"/>
                </a:solidFill>
              </a:rPr>
              <a:t>And he took a cup, and when he had given thanks he gave it to them, saying, “Drink of it, all of you, </a:t>
            </a:r>
            <a:r>
              <a:rPr lang="en-US" sz="3600" baseline="30000" dirty="0">
                <a:solidFill>
                  <a:schemeClr val="bg1"/>
                </a:solidFill>
              </a:rPr>
              <a:t>28 </a:t>
            </a:r>
            <a:r>
              <a:rPr lang="en-US" sz="3600" dirty="0">
                <a:solidFill>
                  <a:schemeClr val="bg1"/>
                </a:solidFill>
              </a:rPr>
              <a:t>for this is my blood of the covenant, which is poured out for many for the forgiveness of sins. </a:t>
            </a:r>
            <a:r>
              <a:rPr lang="en-US" sz="3600" baseline="30000" dirty="0">
                <a:solidFill>
                  <a:schemeClr val="bg1"/>
                </a:solidFill>
              </a:rPr>
              <a:t>29 </a:t>
            </a:r>
            <a:r>
              <a:rPr lang="en-US" sz="3600" dirty="0">
                <a:solidFill>
                  <a:schemeClr val="bg1"/>
                </a:solidFill>
              </a:rPr>
              <a:t>I tell you I will not drink again of this fruit of the vine until that </a:t>
            </a:r>
            <a:r>
              <a:rPr lang="en-US" sz="3600" dirty="0" smtClean="0">
                <a:solidFill>
                  <a:schemeClr val="bg1"/>
                </a:solidFill>
              </a:rPr>
              <a:t>day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9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0"/>
            <a:ext cx="9004300" cy="1825625"/>
          </a:xfrm>
          <a:solidFill>
            <a:schemeClr val="tx1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Matthew </a:t>
            </a:r>
            <a:r>
              <a:rPr lang="en-US" b="1" dirty="0" smtClean="0">
                <a:solidFill>
                  <a:schemeClr val="bg1"/>
                </a:solidFill>
              </a:rPr>
              <a:t>26:26-29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(ESV)</a:t>
            </a:r>
            <a:endParaRPr lang="en-US" b="1" dirty="0">
              <a:ln w="12700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549400"/>
            <a:ext cx="8915400" cy="5143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when I drink it new with you in my Father's kingdom.”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92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0"/>
            <a:ext cx="9004300" cy="1825625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Hebrews 9:11-12 </a:t>
            </a:r>
            <a:r>
              <a:rPr lang="en-US" b="1" dirty="0" smtClean="0">
                <a:solidFill>
                  <a:schemeClr val="bg1"/>
                </a:solidFill>
              </a:rPr>
              <a:t>(ESV)</a:t>
            </a:r>
            <a:endParaRPr lang="en-US" b="1" dirty="0">
              <a:ln w="12700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549400"/>
            <a:ext cx="8915400" cy="5143501"/>
          </a:xfrm>
        </p:spPr>
        <p:txBody>
          <a:bodyPr>
            <a:noAutofit/>
          </a:bodyPr>
          <a:lstStyle/>
          <a:p>
            <a:r>
              <a:rPr lang="en-US" sz="3600" baseline="30000" dirty="0">
                <a:solidFill>
                  <a:schemeClr val="bg1"/>
                </a:solidFill>
              </a:rPr>
              <a:t>11</a:t>
            </a:r>
            <a:r>
              <a:rPr lang="en-US" sz="3600" dirty="0">
                <a:solidFill>
                  <a:schemeClr val="bg1"/>
                </a:solidFill>
              </a:rPr>
              <a:t> But when Christ appeared as a high priest of the good things that have come, then through the greater and more perfect tent (not made with hands, that is, not of this creation) </a:t>
            </a:r>
            <a:r>
              <a:rPr lang="en-US" sz="3600" baseline="30000" dirty="0">
                <a:solidFill>
                  <a:schemeClr val="bg1"/>
                </a:solidFill>
              </a:rPr>
              <a:t>12</a:t>
            </a:r>
            <a:r>
              <a:rPr lang="en-US" sz="3600" dirty="0">
                <a:solidFill>
                  <a:schemeClr val="bg1"/>
                </a:solidFill>
              </a:rPr>
              <a:t> he entered once for all into the holy places, not by means of the blood of goats and calves but by means of his own blood, thus securing an eternal redemption.</a:t>
            </a:r>
          </a:p>
        </p:txBody>
      </p:sp>
    </p:spTree>
    <p:extLst>
      <p:ext uri="{BB962C8B-B14F-4D97-AF65-F5344CB8AC3E}">
        <p14:creationId xmlns:p14="http://schemas.microsoft.com/office/powerpoint/2010/main" val="36438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chemeClr val="bg1"/>
                </a:solidFill>
              </a:rPr>
              <a:t>Church 101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621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106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Matthew 26:26-29 (ESV)</vt:lpstr>
      <vt:lpstr>Matthew 26:26-29 (ESV)</vt:lpstr>
      <vt:lpstr>Hebrews 9:11-12 (ESV)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Derek</dc:creator>
  <cp:lastModifiedBy>Derek</cp:lastModifiedBy>
  <cp:revision>13</cp:revision>
  <dcterms:created xsi:type="dcterms:W3CDTF">2016-04-17T05:12:23Z</dcterms:created>
  <dcterms:modified xsi:type="dcterms:W3CDTF">2016-06-12T16:30:58Z</dcterms:modified>
</cp:coreProperties>
</file>