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0" r:id="rId2"/>
    <p:sldId id="313" r:id="rId3"/>
    <p:sldId id="321" r:id="rId4"/>
    <p:sldId id="322" r:id="rId5"/>
    <p:sldId id="323" r:id="rId6"/>
    <p:sldId id="324" r:id="rId7"/>
    <p:sldId id="325" r:id="rId8"/>
  </p:sldIdLst>
  <p:sldSz cx="9144000" cy="6858000" type="screen4x3"/>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1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8/7/2016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174410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8/7/2016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26296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8/7/2016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66851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t>8/7/2016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3269802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D69264-5D35-467F-9FF0-52C539F65315}" type="datetimeFigureOut">
              <a:rPr lang="en-US" smtClean="0"/>
              <a:t>8/7/2016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07719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D69264-5D35-467F-9FF0-52C539F65315}" type="datetimeFigureOut">
              <a:rPr lang="en-US" smtClean="0"/>
              <a:t>8/7/2016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083757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D69264-5D35-467F-9FF0-52C539F65315}" type="datetimeFigureOut">
              <a:rPr lang="en-US" smtClean="0"/>
              <a:t>8/7/2016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164305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D69264-5D35-467F-9FF0-52C539F65315}" type="datetimeFigureOut">
              <a:rPr lang="en-US" smtClean="0"/>
              <a:t>8/7/2016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051023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69264-5D35-467F-9FF0-52C539F65315}" type="datetimeFigureOut">
              <a:rPr lang="en-US" smtClean="0"/>
              <a:t>8/7/2016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54298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D69264-5D35-467F-9FF0-52C539F65315}" type="datetimeFigureOut">
              <a:rPr lang="en-US" smtClean="0"/>
              <a:t>8/7/2016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2322820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D69264-5D35-467F-9FF0-52C539F65315}" type="datetimeFigureOut">
              <a:rPr lang="en-US" smtClean="0"/>
              <a:t>8/7/2016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t>‹#›</a:t>
            </a:fld>
            <a:endParaRPr lang="en-US"/>
          </a:p>
        </p:txBody>
      </p:sp>
    </p:spTree>
    <p:extLst>
      <p:ext uri="{BB962C8B-B14F-4D97-AF65-F5344CB8AC3E}">
        <p14:creationId xmlns:p14="http://schemas.microsoft.com/office/powerpoint/2010/main" val="39179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D69264-5D35-467F-9FF0-52C539F65315}" type="datetimeFigureOut">
              <a:rPr lang="en-US" smtClean="0"/>
              <a:t>8/7/2016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A39CA-62D0-4A95-AEFA-BBAEACBD848F}" type="slidenum">
              <a:rPr lang="en-US" smtClean="0"/>
              <a:t>‹#›</a:t>
            </a:fld>
            <a:endParaRPr lang="en-US"/>
          </a:p>
        </p:txBody>
      </p:sp>
    </p:spTree>
    <p:extLst>
      <p:ext uri="{BB962C8B-B14F-4D97-AF65-F5344CB8AC3E}">
        <p14:creationId xmlns:p14="http://schemas.microsoft.com/office/powerpoint/2010/main" val="2584899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9600" dirty="0" smtClean="0">
                <a:solidFill>
                  <a:schemeClr val="bg1"/>
                </a:solidFill>
              </a:rPr>
              <a:t>Luke</a:t>
            </a:r>
            <a:endParaRPr lang="en-US" sz="9600" dirty="0">
              <a:solidFill>
                <a:schemeClr val="bg1"/>
              </a:solidFill>
            </a:endParaRPr>
          </a:p>
        </p:txBody>
      </p:sp>
    </p:spTree>
    <p:extLst>
      <p:ext uri="{BB962C8B-B14F-4D97-AF65-F5344CB8AC3E}">
        <p14:creationId xmlns:p14="http://schemas.microsoft.com/office/powerpoint/2010/main" val="3235304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a:t>
            </a:r>
            <a:r>
              <a:rPr lang="en-US" b="1" dirty="0" smtClean="0">
                <a:solidFill>
                  <a:schemeClr val="bg1"/>
                </a:solidFill>
              </a:rPr>
              <a:t>7:18-35 </a:t>
            </a:r>
            <a:r>
              <a:rPr lang="en-US" b="1" dirty="0" smtClean="0">
                <a:solidFill>
                  <a:schemeClr val="bg1"/>
                </a:solidFill>
              </a:rPr>
              <a:t>(ESV)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1" baseline="30000" dirty="0">
                <a:solidFill>
                  <a:schemeClr val="bg1"/>
                </a:solidFill>
              </a:rPr>
              <a:t>18 </a:t>
            </a:r>
            <a:r>
              <a:rPr lang="en-US" sz="3600" i="1" baseline="30000" dirty="0" err="1">
                <a:solidFill>
                  <a:schemeClr val="bg1"/>
                </a:solidFill>
              </a:rPr>
              <a:t>t</a:t>
            </a:r>
            <a:r>
              <a:rPr lang="en-US" sz="3600" dirty="0" err="1">
                <a:solidFill>
                  <a:schemeClr val="bg1"/>
                </a:solidFill>
              </a:rPr>
              <a:t>The</a:t>
            </a:r>
            <a:r>
              <a:rPr lang="en-US" sz="3600" dirty="0">
                <a:solidFill>
                  <a:schemeClr val="bg1"/>
                </a:solidFill>
              </a:rPr>
              <a:t> disciples of John reported all these things to him. And John, </a:t>
            </a:r>
            <a:r>
              <a:rPr lang="en-US" sz="3600" b="1" baseline="30000" dirty="0">
                <a:solidFill>
                  <a:schemeClr val="bg1"/>
                </a:solidFill>
              </a:rPr>
              <a:t>19 </a:t>
            </a:r>
            <a:r>
              <a:rPr lang="en-US" sz="3600" dirty="0">
                <a:solidFill>
                  <a:schemeClr val="bg1"/>
                </a:solidFill>
              </a:rPr>
              <a:t>calling two of his disciples to him, sent them to the Lord, saying, “Are you the one who is to come, or shall we look for another?” </a:t>
            </a:r>
            <a:r>
              <a:rPr lang="en-US" sz="3600" b="1" baseline="30000" dirty="0">
                <a:solidFill>
                  <a:schemeClr val="bg1"/>
                </a:solidFill>
              </a:rPr>
              <a:t>20 </a:t>
            </a:r>
            <a:r>
              <a:rPr lang="en-US" sz="3600" dirty="0">
                <a:solidFill>
                  <a:schemeClr val="bg1"/>
                </a:solidFill>
              </a:rPr>
              <a:t>And when the men had come to him, they said, “John the Baptist has sent us to you, saying, ‘Are you the one who is to come, or shall we look for another?’ ” </a:t>
            </a:r>
          </a:p>
        </p:txBody>
      </p:sp>
    </p:spTree>
    <p:extLst>
      <p:ext uri="{BB962C8B-B14F-4D97-AF65-F5344CB8AC3E}">
        <p14:creationId xmlns:p14="http://schemas.microsoft.com/office/powerpoint/2010/main" val="487914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a:t>
            </a:r>
            <a:r>
              <a:rPr lang="en-US" b="1" dirty="0" smtClean="0">
                <a:solidFill>
                  <a:schemeClr val="bg1"/>
                </a:solidFill>
              </a:rPr>
              <a:t>7:18-35 </a:t>
            </a:r>
            <a:r>
              <a:rPr lang="en-US" b="1" dirty="0" smtClean="0">
                <a:solidFill>
                  <a:schemeClr val="bg1"/>
                </a:solidFill>
              </a:rPr>
              <a:t>(ESV)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1" baseline="30000" dirty="0">
                <a:solidFill>
                  <a:schemeClr val="bg1"/>
                </a:solidFill>
              </a:rPr>
              <a:t>21 </a:t>
            </a:r>
            <a:r>
              <a:rPr lang="en-US" sz="3600" dirty="0">
                <a:solidFill>
                  <a:schemeClr val="bg1"/>
                </a:solidFill>
              </a:rPr>
              <a:t>In that hour he healed many people of diseases and plagues and evil spirits, and on many who were blind he bestowed sight. </a:t>
            </a:r>
            <a:r>
              <a:rPr lang="en-US" sz="3600" b="1" baseline="30000" dirty="0">
                <a:solidFill>
                  <a:schemeClr val="bg1"/>
                </a:solidFill>
              </a:rPr>
              <a:t>22 </a:t>
            </a:r>
            <a:r>
              <a:rPr lang="en-US" sz="3600" dirty="0">
                <a:solidFill>
                  <a:schemeClr val="bg1"/>
                </a:solidFill>
              </a:rPr>
              <a:t>And he answered them, “Go and tell John what you have seen and heard: the blind receive their sight, the lame walk, lepers are cleansed, and the deaf hear, the dead are raised up, the poor have good news preached to them. </a:t>
            </a:r>
            <a:r>
              <a:rPr lang="en-US" sz="3600" b="1" baseline="30000" dirty="0">
                <a:solidFill>
                  <a:schemeClr val="bg1"/>
                </a:solidFill>
              </a:rPr>
              <a:t>23 </a:t>
            </a:r>
            <a:r>
              <a:rPr lang="en-US" sz="3600" dirty="0">
                <a:solidFill>
                  <a:schemeClr val="bg1"/>
                </a:solidFill>
              </a:rPr>
              <a:t>And blessed is the one who is not offended by me.” </a:t>
            </a:r>
          </a:p>
        </p:txBody>
      </p:sp>
    </p:spTree>
    <p:extLst>
      <p:ext uri="{BB962C8B-B14F-4D97-AF65-F5344CB8AC3E}">
        <p14:creationId xmlns:p14="http://schemas.microsoft.com/office/powerpoint/2010/main" val="4149448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James 2:13 (ESV</a:t>
            </a:r>
            <a:r>
              <a:rPr lang="en-US" b="1" dirty="0" smtClean="0">
                <a:solidFill>
                  <a:schemeClr val="bg1"/>
                </a:solidFill>
              </a:rPr>
              <a:t>)</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1" baseline="30000" dirty="0">
                <a:solidFill>
                  <a:schemeClr val="bg1"/>
                </a:solidFill>
              </a:rPr>
              <a:t>13 </a:t>
            </a:r>
            <a:r>
              <a:rPr lang="en-US" sz="3600" dirty="0">
                <a:solidFill>
                  <a:schemeClr val="bg1"/>
                </a:solidFill>
              </a:rPr>
              <a:t>For judgment is without mercy to one who has shown no mercy. Mercy triumphs over judgment. </a:t>
            </a:r>
          </a:p>
        </p:txBody>
      </p:sp>
    </p:spTree>
    <p:extLst>
      <p:ext uri="{BB962C8B-B14F-4D97-AF65-F5344CB8AC3E}">
        <p14:creationId xmlns:p14="http://schemas.microsoft.com/office/powerpoint/2010/main" val="1193649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a:t>
            </a:r>
            <a:r>
              <a:rPr lang="en-US" b="1" dirty="0" smtClean="0">
                <a:solidFill>
                  <a:schemeClr val="bg1"/>
                </a:solidFill>
              </a:rPr>
              <a:t>7:18-35 </a:t>
            </a:r>
            <a:r>
              <a:rPr lang="en-US" b="1" dirty="0" smtClean="0">
                <a:solidFill>
                  <a:schemeClr val="bg1"/>
                </a:solidFill>
              </a:rPr>
              <a:t>(ESV)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1" baseline="30000" dirty="0">
                <a:solidFill>
                  <a:schemeClr val="bg1"/>
                </a:solidFill>
              </a:rPr>
              <a:t>24 </a:t>
            </a:r>
            <a:r>
              <a:rPr lang="en-US" sz="3600" dirty="0">
                <a:solidFill>
                  <a:schemeClr val="bg1"/>
                </a:solidFill>
              </a:rPr>
              <a:t>When John’s messengers had gone, Jesus began to speak to the crowds concerning John: “What did you go out into the wilderness to see? A reed shaken by the wind? </a:t>
            </a:r>
            <a:r>
              <a:rPr lang="en-US" sz="3600" b="1" baseline="30000" dirty="0">
                <a:solidFill>
                  <a:schemeClr val="bg1"/>
                </a:solidFill>
              </a:rPr>
              <a:t>25 </a:t>
            </a:r>
            <a:r>
              <a:rPr lang="en-US" sz="3600" dirty="0">
                <a:solidFill>
                  <a:schemeClr val="bg1"/>
                </a:solidFill>
              </a:rPr>
              <a:t>What then did you go out to see? A man dressed in soft clothing? Behold, those who are dressed in splendid clothing and live in luxury are in kings’ courts. </a:t>
            </a:r>
            <a:r>
              <a:rPr lang="en-US" sz="3600" b="1" baseline="30000" dirty="0">
                <a:solidFill>
                  <a:schemeClr val="bg1"/>
                </a:solidFill>
              </a:rPr>
              <a:t>26 </a:t>
            </a:r>
            <a:r>
              <a:rPr lang="en-US" sz="3600" dirty="0">
                <a:solidFill>
                  <a:schemeClr val="bg1"/>
                </a:solidFill>
              </a:rPr>
              <a:t>What then did you go out to see? A prophet? Yes, I tell you, and more than a prophet. </a:t>
            </a:r>
            <a:r>
              <a:rPr lang="en-US" sz="3600" b="1" baseline="30000" dirty="0">
                <a:solidFill>
                  <a:schemeClr val="bg1"/>
                </a:solidFill>
              </a:rPr>
              <a:t>27 </a:t>
            </a:r>
            <a:r>
              <a:rPr lang="en-US" sz="3600" dirty="0">
                <a:solidFill>
                  <a:schemeClr val="bg1"/>
                </a:solidFill>
              </a:rPr>
              <a:t>This is he of whom it is written, </a:t>
            </a:r>
          </a:p>
        </p:txBody>
      </p:sp>
    </p:spTree>
    <p:extLst>
      <p:ext uri="{BB962C8B-B14F-4D97-AF65-F5344CB8AC3E}">
        <p14:creationId xmlns:p14="http://schemas.microsoft.com/office/powerpoint/2010/main" val="2086667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a:t>
            </a:r>
            <a:r>
              <a:rPr lang="en-US" b="1" dirty="0" smtClean="0">
                <a:solidFill>
                  <a:schemeClr val="bg1"/>
                </a:solidFill>
              </a:rPr>
              <a:t>7:18-35 </a:t>
            </a:r>
            <a:r>
              <a:rPr lang="en-US" b="1" dirty="0" smtClean="0">
                <a:solidFill>
                  <a:schemeClr val="bg1"/>
                </a:solidFill>
              </a:rPr>
              <a:t>(ESV)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dirty="0">
                <a:solidFill>
                  <a:schemeClr val="bg1"/>
                </a:solidFill>
              </a:rPr>
              <a:t>“ ‘Behold, I send my messenger before your face,  who will prepare your way before you.’ </a:t>
            </a:r>
          </a:p>
          <a:p>
            <a:pPr marL="0" indent="0">
              <a:buNone/>
            </a:pPr>
            <a:r>
              <a:rPr lang="en-US" sz="3600" b="1" baseline="30000" dirty="0">
                <a:solidFill>
                  <a:schemeClr val="bg1"/>
                </a:solidFill>
              </a:rPr>
              <a:t>28 </a:t>
            </a:r>
            <a:r>
              <a:rPr lang="en-US" sz="3600" dirty="0">
                <a:solidFill>
                  <a:schemeClr val="bg1"/>
                </a:solidFill>
              </a:rPr>
              <a:t>I tell you, among those born of women none is greater than John. </a:t>
            </a:r>
            <a:endParaRPr lang="en-US" sz="3600" dirty="0">
              <a:solidFill>
                <a:schemeClr val="bg1"/>
              </a:solidFill>
            </a:endParaRPr>
          </a:p>
        </p:txBody>
      </p:sp>
    </p:spTree>
    <p:extLst>
      <p:ext uri="{BB962C8B-B14F-4D97-AF65-F5344CB8AC3E}">
        <p14:creationId xmlns:p14="http://schemas.microsoft.com/office/powerpoint/2010/main" val="2407755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a:t>
            </a:r>
            <a:r>
              <a:rPr lang="en-US" b="1" dirty="0" smtClean="0">
                <a:solidFill>
                  <a:schemeClr val="bg1"/>
                </a:solidFill>
              </a:rPr>
              <a:t>7:18-35 </a:t>
            </a:r>
            <a:r>
              <a:rPr lang="en-US" b="1" dirty="0" smtClean="0">
                <a:solidFill>
                  <a:schemeClr val="bg1"/>
                </a:solidFill>
              </a:rPr>
              <a:t>(ESV)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dirty="0">
                <a:solidFill>
                  <a:schemeClr val="bg1"/>
                </a:solidFill>
              </a:rPr>
              <a:t>Yet the one who is least in the kingdom of God is greater than he.”</a:t>
            </a:r>
          </a:p>
        </p:txBody>
      </p:sp>
    </p:spTree>
    <p:extLst>
      <p:ext uri="{BB962C8B-B14F-4D97-AF65-F5344CB8AC3E}">
        <p14:creationId xmlns:p14="http://schemas.microsoft.com/office/powerpoint/2010/main" val="1879704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235</TotalTime>
  <Words>52</Words>
  <Application>Microsoft Office PowerPoint</Application>
  <PresentationFormat>On-screen Show (4:3)</PresentationFormat>
  <Paragraphs>14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Luke 7:18-35 (ESV)</vt:lpstr>
      <vt:lpstr>Luke 7:18-35 (ESV)</vt:lpstr>
      <vt:lpstr>James 2:13 (ESV)</vt:lpstr>
      <vt:lpstr>Luke 7:18-35 (ESV)</vt:lpstr>
      <vt:lpstr>Luke 7:18-35 (ESV)</vt:lpstr>
      <vt:lpstr>Luke 7:18-35 (ESV)</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 Album</dc:title>
  <dc:creator>Derek</dc:creator>
  <cp:lastModifiedBy>Derek</cp:lastModifiedBy>
  <cp:revision>20</cp:revision>
  <dcterms:created xsi:type="dcterms:W3CDTF">2016-04-17T05:12:23Z</dcterms:created>
  <dcterms:modified xsi:type="dcterms:W3CDTF">2016-08-07T15:28:08Z</dcterms:modified>
</cp:coreProperties>
</file>