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algn="l" rtl="0" fontAlgn="base" hangingPunct="0">
      <a:spcBef>
        <a:spcPct val="0"/>
      </a:spcBef>
      <a:spcAft>
        <a:spcPct val="0"/>
      </a:spcAft>
      <a:defRPr kern="1200">
        <a:solidFill>
          <a:srgbClr val="000000"/>
        </a:solidFill>
        <a:latin typeface="Helvetica" charset="0"/>
        <a:ea typeface="Helvetica" charset="0"/>
        <a:cs typeface="Helvetica" charset="0"/>
        <a:sym typeface="Helvetica" charset="0"/>
      </a:defRPr>
    </a:lvl1pPr>
    <a:lvl2pPr algn="l" rtl="0" fontAlgn="base" hangingPunct="0">
      <a:spcBef>
        <a:spcPct val="0"/>
      </a:spcBef>
      <a:spcAft>
        <a:spcPct val="0"/>
      </a:spcAft>
      <a:defRPr kern="1200">
        <a:solidFill>
          <a:srgbClr val="000000"/>
        </a:solidFill>
        <a:latin typeface="Helvetica" charset="0"/>
        <a:ea typeface="Helvetica" charset="0"/>
        <a:cs typeface="Helvetica" charset="0"/>
        <a:sym typeface="Helvetica" charset="0"/>
      </a:defRPr>
    </a:lvl2pPr>
    <a:lvl3pPr algn="l" rtl="0" fontAlgn="base" hangingPunct="0">
      <a:spcBef>
        <a:spcPct val="0"/>
      </a:spcBef>
      <a:spcAft>
        <a:spcPct val="0"/>
      </a:spcAft>
      <a:defRPr kern="1200">
        <a:solidFill>
          <a:srgbClr val="000000"/>
        </a:solidFill>
        <a:latin typeface="Helvetica" charset="0"/>
        <a:ea typeface="Helvetica" charset="0"/>
        <a:cs typeface="Helvetica" charset="0"/>
        <a:sym typeface="Helvetica" charset="0"/>
      </a:defRPr>
    </a:lvl3pPr>
    <a:lvl4pPr algn="l" rtl="0" fontAlgn="base" hangingPunct="0">
      <a:spcBef>
        <a:spcPct val="0"/>
      </a:spcBef>
      <a:spcAft>
        <a:spcPct val="0"/>
      </a:spcAft>
      <a:defRPr kern="1200">
        <a:solidFill>
          <a:srgbClr val="000000"/>
        </a:solidFill>
        <a:latin typeface="Helvetica" charset="0"/>
        <a:ea typeface="Helvetica" charset="0"/>
        <a:cs typeface="Helvetica" charset="0"/>
        <a:sym typeface="Helvetica" charset="0"/>
      </a:defRPr>
    </a:lvl4pPr>
    <a:lvl5pPr algn="l" rtl="0" fontAlgn="base" hangingPunct="0">
      <a:spcBef>
        <a:spcPct val="0"/>
      </a:spcBef>
      <a:spcAft>
        <a:spcPct val="0"/>
      </a:spcAft>
      <a:defRPr kern="1200">
        <a:solidFill>
          <a:srgbClr val="000000"/>
        </a:solidFill>
        <a:latin typeface="Helvetica" charset="0"/>
        <a:ea typeface="Helvetica" charset="0"/>
        <a:cs typeface="Helvetica" charset="0"/>
        <a:sym typeface="Helvetica" charset="0"/>
      </a:defRPr>
    </a:lvl5pPr>
    <a:lvl6pPr marL="2286000" algn="l" defTabSz="914400" rtl="0" eaLnBrk="1" latinLnBrk="0" hangingPunct="1">
      <a:defRPr kern="1200">
        <a:solidFill>
          <a:srgbClr val="000000"/>
        </a:solidFill>
        <a:latin typeface="Helvetica" charset="0"/>
        <a:ea typeface="Helvetica" charset="0"/>
        <a:cs typeface="Helvetica" charset="0"/>
        <a:sym typeface="Helvetica" charset="0"/>
      </a:defRPr>
    </a:lvl6pPr>
    <a:lvl7pPr marL="2743200" algn="l" defTabSz="914400" rtl="0" eaLnBrk="1" latinLnBrk="0" hangingPunct="1">
      <a:defRPr kern="1200">
        <a:solidFill>
          <a:srgbClr val="000000"/>
        </a:solidFill>
        <a:latin typeface="Helvetica" charset="0"/>
        <a:ea typeface="Helvetica" charset="0"/>
        <a:cs typeface="Helvetica" charset="0"/>
        <a:sym typeface="Helvetica" charset="0"/>
      </a:defRPr>
    </a:lvl7pPr>
    <a:lvl8pPr marL="3200400" algn="l" defTabSz="914400" rtl="0" eaLnBrk="1" latinLnBrk="0" hangingPunct="1">
      <a:defRPr kern="1200">
        <a:solidFill>
          <a:srgbClr val="000000"/>
        </a:solidFill>
        <a:latin typeface="Helvetica" charset="0"/>
        <a:ea typeface="Helvetica" charset="0"/>
        <a:cs typeface="Helvetica" charset="0"/>
        <a:sym typeface="Helvetica" charset="0"/>
      </a:defRPr>
    </a:lvl8pPr>
    <a:lvl9pPr marL="3657600" algn="l" defTabSz="914400" rtl="0" eaLnBrk="1" latinLnBrk="0" hangingPunct="1">
      <a:defRPr kern="1200">
        <a:solidFill>
          <a:srgbClr val="000000"/>
        </a:solidFill>
        <a:latin typeface="Helvetica" charset="0"/>
        <a:ea typeface="Helvetica" charset="0"/>
        <a:cs typeface="Helvetica"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p:cNvSpPr>
          <p:nvPr>
            <p:ph type="sldImg"/>
          </p:nvPr>
        </p:nvSpPr>
        <p:spPr bwMode="auto">
          <a:xfrm>
            <a:off x="1143000" y="685800"/>
            <a:ext cx="4572000" cy="3429000"/>
          </a:xfrm>
          <a:prstGeom prst="rect">
            <a:avLst/>
          </a:prstGeom>
          <a:noFill/>
          <a:ln w="9525" cap="flat" cmpd="sng">
            <a:noFill/>
            <a:prstDash val="solid"/>
            <a:round/>
            <a:headEnd type="none" w="med" len="med"/>
            <a:tailEnd type="none" w="med" len="med"/>
          </a:ln>
          <a:effectLst/>
        </p:spPr>
      </p:sp>
      <p:sp>
        <p:nvSpPr>
          <p:cNvPr id="2050" name="Rectangle 2"/>
          <p:cNvSpPr>
            <a:spLocks/>
          </p:cNvSpPr>
          <p:nvPr>
            <p:ph type="body" sz="quarter" idx="1"/>
          </p:nvPr>
        </p:nvSpPr>
        <p:spPr bwMode="auto">
          <a:xfrm>
            <a:off x="914400" y="4343400"/>
            <a:ext cx="5029200" cy="4114800"/>
          </a:xfrm>
          <a:prstGeom prst="rect">
            <a:avLst/>
          </a:prstGeom>
          <a:noFill/>
          <a:ln w="952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Tree>
  </p:cSld>
  <p:clrMap bg1="lt1" tx1="dk1" bg2="lt2" tx2="dk2" accent1="accent1" accent2="accent2" accent3="accent3" accent4="accent4" accent5="accent5" accent6="accent6" hlink="hlink" folHlink="folHlink"/>
  <p:notesStyle>
    <a:lvl1pPr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1pPr>
    <a:lvl2pPr indent="2286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2pPr>
    <a:lvl3pPr indent="4572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3pPr>
    <a:lvl4pPr indent="6858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4pPr>
    <a:lvl5pPr indent="914400" algn="l" defTabSz="457200" rtl="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5185904-B62F-4F0B-90AA-076C44B2C48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2B8FF5-B290-407C-9E02-F7EA125D780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30188"/>
            <a:ext cx="1971675" cy="6627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30188"/>
            <a:ext cx="5762625" cy="662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FDD3C3-3B98-49D4-A6FD-2D6E9D29BC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141014-CFDF-43EE-BFA3-171100A320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B6CEEF0-DA8F-41EC-94C3-BAEDE88C4A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50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02919DC-85C1-4CD6-A10B-1096392F3D2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64AAC37-4CFA-4E9E-BF3E-E49B0704B8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C79CE98-83DD-491C-860B-D233D2EB8E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61F0444-565F-4E4C-A756-7BCEF41CD4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170F89-7E37-4461-BCE9-99AE8F0067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6B2EB5-6BAD-486A-B6CD-52081209C8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p:cNvSpPr>
          <p:nvPr>
            <p:ph type="title"/>
          </p:nvPr>
        </p:nvSpPr>
        <p:spPr bwMode="auto">
          <a:xfrm>
            <a:off x="628650" y="230188"/>
            <a:ext cx="7886700" cy="1595437"/>
          </a:xfrm>
          <a:prstGeom prst="rect">
            <a:avLst/>
          </a:prstGeom>
          <a:noFill/>
          <a:ln w="12700" cap="flat" cmpd="sng">
            <a:noFill/>
            <a:prstDash val="solid"/>
            <a:miter lim="400000"/>
            <a:headEnd type="none" w="med" len="med"/>
            <a:tailEnd type="none" w="med" len="med"/>
          </a:ln>
          <a:effectLst/>
        </p:spPr>
        <p:txBody>
          <a:bodyPr vert="horz" wrap="square" lIns="45718" tIns="45718" rIns="45718" bIns="45718" numCol="1" anchor="ctr" anchorCtr="0" compatLnSpc="1">
            <a:prstTxWarp prst="textNoShape">
              <a:avLst/>
            </a:prstTxWarp>
          </a:bodyPr>
          <a:lstStyle/>
          <a:p>
            <a:pPr lvl="0"/>
            <a:r>
              <a:rPr lang="en-US" smtClean="0">
                <a:sym typeface="Helvetica" charset="0"/>
              </a:rPr>
              <a:t>Click to edit Master title style</a:t>
            </a:r>
          </a:p>
        </p:txBody>
      </p:sp>
      <p:sp>
        <p:nvSpPr>
          <p:cNvPr id="1026" name="Rectangle 2"/>
          <p:cNvSpPr>
            <a:spLocks/>
          </p:cNvSpPr>
          <p:nvPr>
            <p:ph type="body" idx="1"/>
          </p:nvPr>
        </p:nvSpPr>
        <p:spPr bwMode="auto">
          <a:xfrm>
            <a:off x="628650" y="1825625"/>
            <a:ext cx="7886700" cy="5032375"/>
          </a:xfrm>
          <a:prstGeom prst="rect">
            <a:avLst/>
          </a:prstGeom>
          <a:noFill/>
          <a:ln w="12700" cap="flat" cmpd="sng">
            <a:noFill/>
            <a:prstDash val="solid"/>
            <a:miter lim="400000"/>
            <a:headEnd type="none" w="med" len="med"/>
            <a:tailEnd type="none" w="med" len="med"/>
          </a:ln>
          <a:effectLst/>
        </p:spPr>
        <p:txBody>
          <a:bodyPr vert="horz" wrap="square" lIns="45718" tIns="45718" rIns="45718" bIns="45718" numCol="1" anchor="t" anchorCtr="0" compatLnSpc="1">
            <a:prstTxWarp prst="textNoShape">
              <a:avLst/>
            </a:prstTxWarp>
          </a:bodyPr>
          <a:lstStyle/>
          <a:p>
            <a:pPr lvl="0"/>
            <a:r>
              <a:rPr lang="en-US" smtClean="0">
                <a:sym typeface="Trebuchet MS" pitchFamily="34" charset="0"/>
              </a:rPr>
              <a:t>Click to edit Master text styles</a:t>
            </a:r>
          </a:p>
          <a:p>
            <a:pPr lvl="1"/>
            <a:r>
              <a:rPr lang="en-US" smtClean="0">
                <a:sym typeface="Trebuchet MS" pitchFamily="34" charset="0"/>
              </a:rPr>
              <a:t>Second level</a:t>
            </a:r>
          </a:p>
          <a:p>
            <a:pPr lvl="2"/>
            <a:r>
              <a:rPr lang="en-US" smtClean="0">
                <a:sym typeface="Trebuchet MS" pitchFamily="34" charset="0"/>
              </a:rPr>
              <a:t>Third level</a:t>
            </a:r>
          </a:p>
          <a:p>
            <a:pPr lvl="3"/>
            <a:r>
              <a:rPr lang="en-US" smtClean="0">
                <a:sym typeface="Trebuchet MS" pitchFamily="34" charset="0"/>
              </a:rPr>
              <a:t>Fourth level</a:t>
            </a:r>
          </a:p>
          <a:p>
            <a:pPr lvl="4"/>
            <a:r>
              <a:rPr lang="en-US" smtClean="0">
                <a:sym typeface="Trebuchet MS" pitchFamily="34" charset="0"/>
              </a:rPr>
              <a:t>Fifth level</a:t>
            </a:r>
          </a:p>
        </p:txBody>
      </p:sp>
      <p:sp>
        <p:nvSpPr>
          <p:cNvPr id="1027" name="Rectangle 3"/>
          <p:cNvSpPr>
            <a:spLocks/>
          </p:cNvSpPr>
          <p:nvPr>
            <p:ph type="sldNum" sz="quarter" idx="2"/>
          </p:nvPr>
        </p:nvSpPr>
        <p:spPr bwMode="auto">
          <a:xfrm>
            <a:off x="8250238" y="6269038"/>
            <a:ext cx="265112" cy="268287"/>
          </a:xfrm>
          <a:prstGeom prst="rect">
            <a:avLst/>
          </a:prstGeom>
          <a:noFill/>
          <a:ln w="12700" cap="flat" cmpd="sng">
            <a:noFill/>
            <a:prstDash val="solid"/>
            <a:miter lim="400000"/>
            <a:headEnd type="none" w="med" len="med"/>
            <a:tailEnd type="none" w="med" len="med"/>
          </a:ln>
          <a:effectLst/>
        </p:spPr>
        <p:txBody>
          <a:bodyPr vert="horz" wrap="none" lIns="45718" tIns="45718" rIns="45718" bIns="45718" numCol="1" anchor="ctr" anchorCtr="0" compatLnSpc="1">
            <a:prstTxWarp prst="textNoShape">
              <a:avLst/>
            </a:prstTxWarp>
          </a:bodyPr>
          <a:lstStyle>
            <a:lvl1pPr algn="r">
              <a:defRPr sz="1200">
                <a:solidFill>
                  <a:srgbClr val="888888"/>
                </a:solidFill>
                <a:latin typeface="+mn-lt"/>
                <a:ea typeface="+mn-ea"/>
                <a:cs typeface="+mn-cs"/>
                <a:sym typeface="Trebuchet MS" pitchFamily="34" charset="0"/>
              </a:defRPr>
            </a:lvl1pPr>
          </a:lstStyle>
          <a:p>
            <a:fld id="{5B538E3C-EA43-4686-9A1E-40AFA35A6F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hangingPunct="0">
        <a:lnSpc>
          <a:spcPct val="90000"/>
        </a:lnSpc>
        <a:spcBef>
          <a:spcPct val="0"/>
        </a:spcBef>
        <a:spcAft>
          <a:spcPct val="0"/>
        </a:spcAft>
        <a:defRPr sz="4400">
          <a:solidFill>
            <a:srgbClr val="000000"/>
          </a:solidFill>
          <a:latin typeface="+mj-lt"/>
          <a:ea typeface="+mj-ea"/>
          <a:cs typeface="+mj-cs"/>
          <a:sym typeface="Helvetica" charset="0"/>
        </a:defRPr>
      </a:lvl1pPr>
      <a:lvl2pPr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2pPr>
      <a:lvl3pPr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3pPr>
      <a:lvl4pPr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4pPr>
      <a:lvl5pPr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5pPr>
      <a:lvl6pPr marL="457200"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6pPr>
      <a:lvl7pPr marL="914400"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7pPr>
      <a:lvl8pPr marL="1371600"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8pPr>
      <a:lvl9pPr marL="1828800" algn="l" rtl="0" fontAlgn="base" hangingPunct="0">
        <a:lnSpc>
          <a:spcPct val="90000"/>
        </a:lnSpc>
        <a:spcBef>
          <a:spcPct val="0"/>
        </a:spcBef>
        <a:spcAft>
          <a:spcPct val="0"/>
        </a:spcAft>
        <a:defRPr sz="4400">
          <a:solidFill>
            <a:srgbClr val="000000"/>
          </a:solidFill>
          <a:latin typeface="Helvetica" charset="0"/>
          <a:ea typeface="Helvetica" charset="0"/>
          <a:cs typeface="Helvetica" charset="0"/>
          <a:sym typeface="Helvetica" charset="0"/>
        </a:defRPr>
      </a:lvl9pPr>
    </p:titleStyle>
    <p:bodyStyle>
      <a:lvl1pPr marL="228600" indent="-228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1pPr>
      <a:lvl2pPr marL="723900" indent="-2667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2pPr>
      <a:lvl3pPr marL="1233488" indent="-31908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3pPr>
      <a:lvl4pPr marL="17272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4pPr>
      <a:lvl5pPr marL="21844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5pPr>
      <a:lvl6pPr marL="26416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6pPr>
      <a:lvl7pPr marL="30988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7pPr>
      <a:lvl8pPr marL="35560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8pPr>
      <a:lvl9pPr marL="4013200" indent="-355600"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ea typeface="+mn-ea"/>
          <a:cs typeface="+mn-cs"/>
          <a:sym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1.tif"/>
          <p:cNvPicPr>
            <a:picLocks noChangeAspect="1"/>
          </p:cNvPicPr>
          <p:nvPr/>
        </p:nvPicPr>
        <p:blipFill>
          <a:blip r:embed="rId2" cstate="print"/>
          <a:srcRect/>
          <a:stretch>
            <a:fillRect/>
          </a:stretch>
        </p:blipFill>
        <p:spPr bwMode="auto">
          <a:xfrm>
            <a:off x="-4763" y="-400050"/>
            <a:ext cx="5141913" cy="6856413"/>
          </a:xfrm>
          <a:prstGeom prst="rect">
            <a:avLst/>
          </a:prstGeom>
          <a:noFill/>
          <a:ln w="12700" cap="flat" cmpd="sng">
            <a:noFill/>
            <a:prstDash val="solid"/>
            <a:miter lim="400000"/>
            <a:headEnd type="none" w="med" len="med"/>
            <a:tailEnd type="none" w="med" len="med"/>
          </a:ln>
          <a:effectLst/>
        </p:spPr>
      </p:pic>
      <p:pic>
        <p:nvPicPr>
          <p:cNvPr id="3074" name="Picture 2" descr="image2.tif"/>
          <p:cNvPicPr>
            <a:picLocks noChangeAspect="1"/>
          </p:cNvPicPr>
          <p:nvPr/>
        </p:nvPicPr>
        <p:blipFill>
          <a:blip r:embed="rId3" cstate="print"/>
          <a:srcRect/>
          <a:stretch>
            <a:fillRect/>
          </a:stretch>
        </p:blipFill>
        <p:spPr bwMode="auto">
          <a:xfrm>
            <a:off x="3162300" y="2641600"/>
            <a:ext cx="5991225" cy="4492625"/>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dissolve">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2.jpeg"/>
          <p:cNvPicPr>
            <a:picLocks noChangeAspect="1"/>
          </p:cNvPicPr>
          <p:nvPr/>
        </p:nvPicPr>
        <p:blipFill>
          <a:blip r:embed="rId2" cstate="print"/>
          <a:srcRect/>
          <a:stretch>
            <a:fillRect/>
          </a:stretch>
        </p:blipFill>
        <p:spPr bwMode="auto">
          <a:xfrm>
            <a:off x="0" y="0"/>
            <a:ext cx="9144000" cy="6965950"/>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image3.jpeg"/>
          <p:cNvPicPr>
            <a:picLocks noChangeAspect="1"/>
          </p:cNvPicPr>
          <p:nvPr/>
        </p:nvPicPr>
        <p:blipFill>
          <a:blip r:embed="rId2" cstate="print"/>
          <a:srcRect/>
          <a:stretch>
            <a:fillRect/>
          </a:stretch>
        </p:blipFill>
        <p:spPr bwMode="auto">
          <a:xfrm>
            <a:off x="0" y="0"/>
            <a:ext cx="9144000" cy="6858000"/>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1.gif"/>
          <p:cNvPicPr>
            <a:picLocks noChangeAspect="1"/>
          </p:cNvPicPr>
          <p:nvPr/>
        </p:nvPicPr>
        <p:blipFill>
          <a:blip r:embed="rId2" cstate="print"/>
          <a:srcRect/>
          <a:stretch>
            <a:fillRect/>
          </a:stretch>
        </p:blipFill>
        <p:spPr bwMode="auto">
          <a:xfrm>
            <a:off x="0" y="0"/>
            <a:ext cx="9144000" cy="5281613"/>
          </a:xfrm>
          <a:prstGeom prst="rect">
            <a:avLst/>
          </a:prstGeom>
          <a:noFill/>
          <a:ln w="12700" cap="flat" cmpd="sng">
            <a:noFill/>
            <a:prstDash val="solid"/>
            <a:miter lim="400000"/>
            <a:headEnd type="none" w="med" len="med"/>
            <a:tailEnd type="none" w="med" len="med"/>
          </a:ln>
          <a:effectLst/>
        </p:spPr>
      </p:pic>
      <p:sp>
        <p:nvSpPr>
          <p:cNvPr id="14338" name="Rectangle 2"/>
          <p:cNvSpPr>
            <a:spLocks/>
          </p:cNvSpPr>
          <p:nvPr/>
        </p:nvSpPr>
        <p:spPr bwMode="auto">
          <a:xfrm>
            <a:off x="720725" y="5334000"/>
            <a:ext cx="7813675" cy="10556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Persistent Problems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1.gif"/>
          <p:cNvPicPr>
            <a:picLocks noChangeAspect="1"/>
          </p:cNvPicPr>
          <p:nvPr/>
        </p:nvPicPr>
        <p:blipFill>
          <a:blip r:embed="rId2" cstate="print"/>
          <a:srcRect/>
          <a:stretch>
            <a:fillRect/>
          </a:stretch>
        </p:blipFill>
        <p:spPr bwMode="auto">
          <a:xfrm>
            <a:off x="0" y="0"/>
            <a:ext cx="9144000" cy="5281613"/>
          </a:xfrm>
          <a:prstGeom prst="rect">
            <a:avLst/>
          </a:prstGeom>
          <a:noFill/>
          <a:ln w="12700" cap="flat" cmpd="sng">
            <a:noFill/>
            <a:prstDash val="solid"/>
            <a:miter lim="400000"/>
            <a:headEnd type="none" w="med" len="med"/>
            <a:tailEnd type="none" w="med" len="med"/>
          </a:ln>
          <a:effectLst/>
        </p:spPr>
      </p:pic>
      <p:sp>
        <p:nvSpPr>
          <p:cNvPr id="15362" name="Rectangle 2"/>
          <p:cNvSpPr>
            <a:spLocks/>
          </p:cNvSpPr>
          <p:nvPr/>
        </p:nvSpPr>
        <p:spPr bwMode="auto">
          <a:xfrm>
            <a:off x="0" y="5334000"/>
            <a:ext cx="9144000" cy="10556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Frustrating Limitations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1.gif"/>
          <p:cNvPicPr>
            <a:picLocks noChangeAspect="1"/>
          </p:cNvPicPr>
          <p:nvPr/>
        </p:nvPicPr>
        <p:blipFill>
          <a:blip r:embed="rId2" cstate="print"/>
          <a:srcRect/>
          <a:stretch>
            <a:fillRect/>
          </a:stretch>
        </p:blipFill>
        <p:spPr bwMode="auto">
          <a:xfrm>
            <a:off x="0" y="0"/>
            <a:ext cx="9144000" cy="5281613"/>
          </a:xfrm>
          <a:prstGeom prst="rect">
            <a:avLst/>
          </a:prstGeom>
          <a:noFill/>
          <a:ln w="12700" cap="flat" cmpd="sng">
            <a:noFill/>
            <a:prstDash val="solid"/>
            <a:miter lim="400000"/>
            <a:headEnd type="none" w="med" len="med"/>
            <a:tailEnd type="none" w="med" len="med"/>
          </a:ln>
          <a:effectLst/>
        </p:spPr>
      </p:pic>
      <p:sp>
        <p:nvSpPr>
          <p:cNvPr id="16386" name="Rectangle 2"/>
          <p:cNvSpPr>
            <a:spLocks/>
          </p:cNvSpPr>
          <p:nvPr/>
        </p:nvSpPr>
        <p:spPr bwMode="auto">
          <a:xfrm>
            <a:off x="720725" y="5334000"/>
            <a:ext cx="7813675" cy="10556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Evil Influences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image1.gif"/>
          <p:cNvPicPr>
            <a:picLocks noChangeAspect="1"/>
          </p:cNvPicPr>
          <p:nvPr/>
        </p:nvPicPr>
        <p:blipFill>
          <a:blip r:embed="rId2" cstate="print"/>
          <a:srcRect/>
          <a:stretch>
            <a:fillRect/>
          </a:stretch>
        </p:blipFill>
        <p:spPr bwMode="auto">
          <a:xfrm>
            <a:off x="0" y="0"/>
            <a:ext cx="9144000" cy="5281613"/>
          </a:xfrm>
          <a:prstGeom prst="rect">
            <a:avLst/>
          </a:prstGeom>
          <a:noFill/>
          <a:ln w="12700" cap="flat" cmpd="sng">
            <a:noFill/>
            <a:prstDash val="solid"/>
            <a:miter lim="400000"/>
            <a:headEnd type="none" w="med" len="med"/>
            <a:tailEnd type="none" w="med" len="med"/>
          </a:ln>
          <a:effectLst/>
        </p:spPr>
      </p:pic>
      <p:sp>
        <p:nvSpPr>
          <p:cNvPr id="17410" name="Rectangle 2"/>
          <p:cNvSpPr>
            <a:spLocks/>
          </p:cNvSpPr>
          <p:nvPr/>
        </p:nvSpPr>
        <p:spPr bwMode="auto">
          <a:xfrm>
            <a:off x="720725" y="5334000"/>
            <a:ext cx="7813675" cy="10556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Constant Demands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1.gif"/>
          <p:cNvPicPr>
            <a:picLocks noChangeAspect="1"/>
          </p:cNvPicPr>
          <p:nvPr/>
        </p:nvPicPr>
        <p:blipFill>
          <a:blip r:embed="rId2" cstate="print"/>
          <a:srcRect/>
          <a:stretch>
            <a:fillRect/>
          </a:stretch>
        </p:blipFill>
        <p:spPr bwMode="auto">
          <a:xfrm>
            <a:off x="0" y="0"/>
            <a:ext cx="9144000" cy="5281613"/>
          </a:xfrm>
          <a:prstGeom prst="rect">
            <a:avLst/>
          </a:prstGeom>
          <a:noFill/>
          <a:ln w="12700" cap="flat" cmpd="sng">
            <a:noFill/>
            <a:prstDash val="solid"/>
            <a:miter lim="400000"/>
            <a:headEnd type="none" w="med" len="med"/>
            <a:tailEnd type="none" w="med" len="med"/>
          </a:ln>
          <a:effectLst/>
        </p:spPr>
      </p:pic>
      <p:sp>
        <p:nvSpPr>
          <p:cNvPr id="18434" name="Rectangle 2"/>
          <p:cNvSpPr>
            <a:spLocks/>
          </p:cNvSpPr>
          <p:nvPr/>
        </p:nvSpPr>
        <p:spPr bwMode="auto">
          <a:xfrm>
            <a:off x="0" y="5334000"/>
            <a:ext cx="9142413" cy="10556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Continual Distractions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mage3.png"/>
          <p:cNvPicPr>
            <a:picLocks noChangeAspect="1"/>
          </p:cNvPicPr>
          <p:nvPr/>
        </p:nvPicPr>
        <p:blipFill>
          <a:blip r:embed="rId2" cstate="print"/>
          <a:srcRect/>
          <a:stretch>
            <a:fillRect/>
          </a:stretch>
        </p:blipFill>
        <p:spPr bwMode="auto">
          <a:xfrm>
            <a:off x="3241675" y="4343400"/>
            <a:ext cx="6597650" cy="3571875"/>
          </a:xfrm>
          <a:prstGeom prst="rect">
            <a:avLst/>
          </a:prstGeom>
          <a:noFill/>
          <a:ln w="12700" cap="flat" cmpd="sng">
            <a:noFill/>
            <a:prstDash val="solid"/>
            <a:miter lim="400000"/>
            <a:headEnd type="none" w="med" len="med"/>
            <a:tailEnd type="none" w="med" len="med"/>
          </a:ln>
          <a:effectLst/>
        </p:spPr>
      </p:pic>
      <p:sp>
        <p:nvSpPr>
          <p:cNvPr id="19458" name="Rectangle 2"/>
          <p:cNvSpPr>
            <a:spLocks/>
          </p:cNvSpPr>
          <p:nvPr/>
        </p:nvSpPr>
        <p:spPr bwMode="auto">
          <a:xfrm>
            <a:off x="323850" y="384175"/>
            <a:ext cx="8818563" cy="50704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3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a:t>
            </a:r>
            <a:r>
              <a:rPr lang="en-US" sz="3000">
                <a:solidFill>
                  <a:srgbClr val="5771A0"/>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The Kingdom of Heaven is like a mustard seed which a man took and planted in his field.  Though it is the smallest of all seeds, yet when it grows it is the largest of garden plants, so that the birds of the air come and perch in its branches</a:t>
            </a:r>
            <a:r>
              <a:rPr lang="en-US" sz="3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p>
          <a:p>
            <a:r>
              <a:rPr lang="en-US" sz="3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Matthew 13:31-32</a:t>
            </a:r>
          </a:p>
          <a:p>
            <a:r>
              <a:rPr lang="en-US" sz="4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image4.png"/>
          <p:cNvPicPr>
            <a:picLocks noChangeAspect="1"/>
          </p:cNvPicPr>
          <p:nvPr/>
        </p:nvPicPr>
        <p:blipFill>
          <a:blip r:embed="rId2" cstate="print"/>
          <a:srcRect/>
          <a:stretch>
            <a:fillRect/>
          </a:stretch>
        </p:blipFill>
        <p:spPr bwMode="auto">
          <a:xfrm>
            <a:off x="122238" y="-128588"/>
            <a:ext cx="9264650" cy="7073901"/>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image4.jpeg"/>
          <p:cNvPicPr>
            <a:picLocks noChangeAspect="1"/>
          </p:cNvPicPr>
          <p:nvPr/>
        </p:nvPicPr>
        <p:blipFill>
          <a:blip r:embed="rId2" cstate="print"/>
          <a:srcRect/>
          <a:stretch>
            <a:fillRect/>
          </a:stretch>
        </p:blipFill>
        <p:spPr bwMode="auto">
          <a:xfrm>
            <a:off x="0" y="0"/>
            <a:ext cx="9144000" cy="6858000"/>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3.tif"/>
          <p:cNvPicPr>
            <a:picLocks noChangeAspect="1"/>
          </p:cNvPicPr>
          <p:nvPr/>
        </p:nvPicPr>
        <p:blipFill>
          <a:blip r:embed="rId2" cstate="print"/>
          <a:srcRect/>
          <a:stretch>
            <a:fillRect/>
          </a:stretch>
        </p:blipFill>
        <p:spPr bwMode="auto">
          <a:xfrm>
            <a:off x="-14288" y="0"/>
            <a:ext cx="6015038" cy="4508500"/>
          </a:xfrm>
          <a:prstGeom prst="rect">
            <a:avLst/>
          </a:prstGeom>
          <a:noFill/>
          <a:ln w="12700" cap="flat" cmpd="sng">
            <a:noFill/>
            <a:prstDash val="solid"/>
            <a:miter lim="400000"/>
            <a:headEnd type="none" w="med" len="med"/>
            <a:tailEnd type="none" w="med" len="med"/>
          </a:ln>
          <a:effectLst/>
        </p:spPr>
      </p:pic>
      <p:pic>
        <p:nvPicPr>
          <p:cNvPr id="4098" name="Picture 2" descr="image4.tif"/>
          <p:cNvPicPr>
            <a:picLocks noChangeAspect="1"/>
          </p:cNvPicPr>
          <p:nvPr/>
        </p:nvPicPr>
        <p:blipFill>
          <a:blip r:embed="rId3" cstate="print"/>
          <a:srcRect/>
          <a:stretch>
            <a:fillRect/>
          </a:stretch>
        </p:blipFill>
        <p:spPr bwMode="auto">
          <a:xfrm>
            <a:off x="3240088" y="3216275"/>
            <a:ext cx="5913437" cy="4433888"/>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ssolve">
                                      <p:cBhvr>
                                        <p:cTn id="7" dur="5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ssolv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pic>
        <p:nvPicPr>
          <p:cNvPr id="22529" name="Picture 1" descr="image5.jpeg"/>
          <p:cNvPicPr>
            <a:picLocks noChangeAspect="1"/>
          </p:cNvPicPr>
          <p:nvPr/>
        </p:nvPicPr>
        <p:blipFill>
          <a:blip r:embed="rId2" cstate="print"/>
          <a:srcRect/>
          <a:stretch>
            <a:fillRect/>
          </a:stretch>
        </p:blipFill>
        <p:spPr bwMode="auto">
          <a:xfrm>
            <a:off x="12700" y="0"/>
            <a:ext cx="9131300" cy="6858000"/>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mage3.png"/>
          <p:cNvPicPr>
            <a:picLocks noChangeAspect="1"/>
          </p:cNvPicPr>
          <p:nvPr/>
        </p:nvPicPr>
        <p:blipFill>
          <a:blip r:embed="rId2" cstate="print"/>
          <a:srcRect/>
          <a:stretch>
            <a:fillRect/>
          </a:stretch>
        </p:blipFill>
        <p:spPr bwMode="auto">
          <a:xfrm>
            <a:off x="0" y="3897313"/>
            <a:ext cx="5064125" cy="3970337"/>
          </a:xfrm>
          <a:prstGeom prst="rect">
            <a:avLst/>
          </a:prstGeom>
          <a:noFill/>
          <a:ln w="12700" cap="flat" cmpd="sng">
            <a:noFill/>
            <a:prstDash val="solid"/>
            <a:miter lim="400000"/>
            <a:headEnd type="none" w="med" len="med"/>
            <a:tailEnd type="none" w="med" len="med"/>
          </a:ln>
          <a:effectLst/>
        </p:spPr>
      </p:pic>
      <p:sp>
        <p:nvSpPr>
          <p:cNvPr id="23554" name="Rectangle 2"/>
          <p:cNvSpPr>
            <a:spLocks/>
          </p:cNvSpPr>
          <p:nvPr/>
        </p:nvSpPr>
        <p:spPr bwMode="auto">
          <a:xfrm>
            <a:off x="0" y="1292225"/>
            <a:ext cx="8915400" cy="33686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r>
              <a:rPr lang="en-US" sz="72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The Path of Faith</a:t>
            </a:r>
          </a:p>
          <a:p>
            <a:r>
              <a:rPr lang="en-US" sz="4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p>
        </p:txBody>
      </p:sp>
      <p:pic>
        <p:nvPicPr>
          <p:cNvPr id="23555" name="Picture 3" descr="image1.png"/>
          <p:cNvPicPr>
            <a:picLocks noChangeAspect="1"/>
          </p:cNvPicPr>
          <p:nvPr/>
        </p:nvPicPr>
        <p:blipFill>
          <a:blip r:embed="rId3" cstate="print"/>
          <a:srcRect/>
          <a:stretch>
            <a:fillRect/>
          </a:stretch>
        </p:blipFill>
        <p:spPr bwMode="auto">
          <a:xfrm>
            <a:off x="4960938" y="3656013"/>
            <a:ext cx="4183062" cy="3201987"/>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image1.png"/>
          <p:cNvPicPr>
            <a:picLocks noChangeAspect="1"/>
          </p:cNvPicPr>
          <p:nvPr/>
        </p:nvPicPr>
        <p:blipFill>
          <a:blip r:embed="rId2" cstate="print"/>
          <a:srcRect/>
          <a:stretch>
            <a:fillRect/>
          </a:stretch>
        </p:blipFill>
        <p:spPr bwMode="auto">
          <a:xfrm>
            <a:off x="-119063" y="93663"/>
            <a:ext cx="9263063" cy="6184900"/>
          </a:xfrm>
          <a:prstGeom prst="rect">
            <a:avLst/>
          </a:prstGeom>
          <a:noFill/>
          <a:ln w="12700" cap="flat" cmpd="sng">
            <a:noFill/>
            <a:prstDash val="solid"/>
            <a:miter lim="400000"/>
            <a:headEnd type="none" w="med" len="med"/>
            <a:tailEnd type="none" w="med" len="med"/>
          </a:ln>
          <a:effectLst/>
        </p:spPr>
      </p:pic>
      <p:sp>
        <p:nvSpPr>
          <p:cNvPr id="24578" name="Rectangle 2"/>
          <p:cNvSpPr>
            <a:spLocks/>
          </p:cNvSpPr>
          <p:nvPr/>
        </p:nvSpPr>
        <p:spPr bwMode="auto">
          <a:xfrm>
            <a:off x="2743200" y="3960813"/>
            <a:ext cx="6707188" cy="18700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a:solidFill>
                  <a:srgbClr val="5771A0"/>
                </a:solidFill>
                <a:latin typeface="Arial Rounded MT Bold" pitchFamily="34" charset="0"/>
                <a:ea typeface="Arial Rounded MT Bold" pitchFamily="34" charset="0"/>
                <a:cs typeface="Arial Rounded MT Bold" pitchFamily="34" charset="0"/>
                <a:sym typeface="Arial Rounded MT Bold" pitchFamily="34" charset="0"/>
              </a:rPr>
              <a:t>Speak to</a:t>
            </a:r>
          </a:p>
          <a:p>
            <a:pPr algn="ctr"/>
            <a:r>
              <a:rPr lang="en-US" sz="6000">
                <a:solidFill>
                  <a:srgbClr val="5771A0"/>
                </a:solidFill>
                <a:latin typeface="Arial Rounded MT Bold" pitchFamily="34" charset="0"/>
                <a:ea typeface="Arial Rounded MT Bold" pitchFamily="34" charset="0"/>
                <a:cs typeface="Arial Rounded MT Bold" pitchFamily="34" charset="0"/>
                <a:sym typeface="Arial Rounded MT Bold" pitchFamily="34" charset="0"/>
              </a:rPr>
              <a:t>Your Mountain!</a:t>
            </a: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mage1.png"/>
          <p:cNvPicPr>
            <a:picLocks noChangeAspect="1"/>
          </p:cNvPicPr>
          <p:nvPr/>
        </p:nvPicPr>
        <p:blipFill>
          <a:blip r:embed="rId2" cstate="print"/>
          <a:srcRect/>
          <a:stretch>
            <a:fillRect/>
          </a:stretch>
        </p:blipFill>
        <p:spPr bwMode="auto">
          <a:xfrm>
            <a:off x="-119063" y="130175"/>
            <a:ext cx="9263063" cy="6184900"/>
          </a:xfrm>
          <a:prstGeom prst="rect">
            <a:avLst/>
          </a:prstGeom>
          <a:noFill/>
          <a:ln w="12700" cap="flat" cmpd="sng">
            <a:noFill/>
            <a:prstDash val="solid"/>
            <a:miter lim="400000"/>
            <a:headEnd type="none" w="med" len="med"/>
            <a:tailEnd type="none" w="med" len="med"/>
          </a:ln>
          <a:effectLst/>
        </p:spPr>
      </p:pic>
      <p:sp>
        <p:nvSpPr>
          <p:cNvPr id="25602" name="Rectangle 2"/>
          <p:cNvSpPr>
            <a:spLocks/>
          </p:cNvSpPr>
          <p:nvPr/>
        </p:nvSpPr>
        <p:spPr bwMode="auto">
          <a:xfrm>
            <a:off x="3808413" y="3351213"/>
            <a:ext cx="5005387" cy="25939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b="1">
                <a:solidFill>
                  <a:srgbClr val="5771A0"/>
                </a:solidFill>
              </a:rPr>
              <a:t>Speaking</a:t>
            </a:r>
            <a:endParaRPr lang="en-US" sz="4400" b="1">
              <a:solidFill>
                <a:srgbClr val="5771A0"/>
              </a:solidFill>
            </a:endParaRPr>
          </a:p>
          <a:p>
            <a:pPr algn="ctr"/>
            <a:r>
              <a:rPr lang="en-US" sz="4400" b="1">
                <a:solidFill>
                  <a:srgbClr val="5771A0"/>
                </a:solidFill>
              </a:rPr>
              <a:t>Equals</a:t>
            </a:r>
          </a:p>
          <a:p>
            <a:pPr algn="ctr"/>
            <a:r>
              <a:rPr lang="en-US" sz="6000" b="1">
                <a:solidFill>
                  <a:srgbClr val="5771A0"/>
                </a:solidFill>
              </a:rPr>
              <a:t>‘have faith’</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image1.png"/>
          <p:cNvPicPr>
            <a:picLocks noChangeAspect="1"/>
          </p:cNvPicPr>
          <p:nvPr/>
        </p:nvPicPr>
        <p:blipFill>
          <a:blip r:embed="rId2" cstate="print"/>
          <a:srcRect/>
          <a:stretch>
            <a:fillRect/>
          </a:stretch>
        </p:blipFill>
        <p:spPr bwMode="auto">
          <a:xfrm>
            <a:off x="-119063" y="130175"/>
            <a:ext cx="9263063" cy="6184900"/>
          </a:xfrm>
          <a:prstGeom prst="rect">
            <a:avLst/>
          </a:prstGeom>
          <a:noFill/>
          <a:ln w="12700" cap="flat" cmpd="sng">
            <a:noFill/>
            <a:prstDash val="solid"/>
            <a:miter lim="400000"/>
            <a:headEnd type="none" w="med" len="med"/>
            <a:tailEnd type="none" w="med" len="med"/>
          </a:ln>
          <a:effectLst/>
        </p:spPr>
      </p:pic>
      <p:sp>
        <p:nvSpPr>
          <p:cNvPr id="26626" name="Rectangle 2"/>
          <p:cNvSpPr>
            <a:spLocks/>
          </p:cNvSpPr>
          <p:nvPr/>
        </p:nvSpPr>
        <p:spPr bwMode="auto">
          <a:xfrm>
            <a:off x="4114800" y="2965450"/>
            <a:ext cx="5308600" cy="34194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b="1">
                <a:solidFill>
                  <a:srgbClr val="5771A0"/>
                </a:solidFill>
              </a:rPr>
              <a:t>‘Having Faith’</a:t>
            </a:r>
          </a:p>
          <a:p>
            <a:pPr algn="ctr"/>
            <a:r>
              <a:rPr lang="en-US" sz="4400" b="1">
                <a:solidFill>
                  <a:srgbClr val="5771A0"/>
                </a:solidFill>
              </a:rPr>
              <a:t>equals</a:t>
            </a:r>
          </a:p>
          <a:p>
            <a:pPr algn="ctr"/>
            <a:r>
              <a:rPr lang="en-US" sz="6000" b="1">
                <a:solidFill>
                  <a:srgbClr val="5771A0"/>
                </a:solidFill>
              </a:rPr>
              <a:t>‘Next Level Obedience’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image1.png"/>
          <p:cNvPicPr>
            <a:picLocks noChangeAspect="1"/>
          </p:cNvPicPr>
          <p:nvPr/>
        </p:nvPicPr>
        <p:blipFill>
          <a:blip r:embed="rId2" cstate="print"/>
          <a:srcRect/>
          <a:stretch>
            <a:fillRect/>
          </a:stretch>
        </p:blipFill>
        <p:spPr bwMode="auto">
          <a:xfrm>
            <a:off x="-119063" y="130175"/>
            <a:ext cx="9263063" cy="6184900"/>
          </a:xfrm>
          <a:prstGeom prst="rect">
            <a:avLst/>
          </a:prstGeom>
          <a:noFill/>
          <a:ln w="12700" cap="flat" cmpd="sng">
            <a:noFill/>
            <a:prstDash val="solid"/>
            <a:miter lim="400000"/>
            <a:headEnd type="none" w="med" len="med"/>
            <a:tailEnd type="none" w="med" len="med"/>
          </a:ln>
          <a:effectLst/>
        </p:spPr>
      </p:pic>
      <p:sp>
        <p:nvSpPr>
          <p:cNvPr id="27650" name="Rectangle 2"/>
          <p:cNvSpPr>
            <a:spLocks/>
          </p:cNvSpPr>
          <p:nvPr/>
        </p:nvSpPr>
        <p:spPr bwMode="auto">
          <a:xfrm>
            <a:off x="4270375" y="2105025"/>
            <a:ext cx="5005388" cy="44592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7200" b="1"/>
              <a:t>    </a:t>
            </a:r>
            <a:r>
              <a:rPr lang="en-US" sz="7200" b="1">
                <a:solidFill>
                  <a:srgbClr val="5771A0"/>
                </a:solidFill>
              </a:rPr>
              <a:t>“you can say</a:t>
            </a:r>
          </a:p>
          <a:p>
            <a:r>
              <a:rPr lang="en-US" sz="7200" b="1">
                <a:solidFill>
                  <a:srgbClr val="5771A0"/>
                </a:solidFill>
              </a:rPr>
              <a:t>   to this</a:t>
            </a:r>
          </a:p>
          <a:p>
            <a:r>
              <a:rPr lang="en-US" sz="7200" b="1">
                <a:solidFill>
                  <a:srgbClr val="5771A0"/>
                </a:solidFill>
              </a:rPr>
              <a:t>Mountain”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image1.png"/>
          <p:cNvPicPr>
            <a:picLocks noChangeAspect="1"/>
          </p:cNvPicPr>
          <p:nvPr/>
        </p:nvPicPr>
        <p:blipFill>
          <a:blip r:embed="rId2" cstate="print"/>
          <a:srcRect/>
          <a:stretch>
            <a:fillRect/>
          </a:stretch>
        </p:blipFill>
        <p:spPr bwMode="auto">
          <a:xfrm>
            <a:off x="-119063" y="130175"/>
            <a:ext cx="9261476" cy="5559425"/>
          </a:xfrm>
          <a:prstGeom prst="rect">
            <a:avLst/>
          </a:prstGeom>
          <a:noFill/>
          <a:ln w="12700" cap="flat" cmpd="sng">
            <a:noFill/>
            <a:prstDash val="solid"/>
            <a:miter lim="400000"/>
            <a:headEnd type="none" w="med" len="med"/>
            <a:tailEnd type="none" w="med" len="med"/>
          </a:ln>
          <a:effectLst/>
        </p:spPr>
      </p:pic>
      <p:sp>
        <p:nvSpPr>
          <p:cNvPr id="28674" name="Rectangle 2"/>
          <p:cNvSpPr>
            <a:spLocks/>
          </p:cNvSpPr>
          <p:nvPr/>
        </p:nvSpPr>
        <p:spPr bwMode="auto">
          <a:xfrm>
            <a:off x="3657600" y="2428875"/>
            <a:ext cx="6099175" cy="39909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6000">
                <a:solidFill>
                  <a:srgbClr val="5771A0"/>
                </a:solidFill>
                <a:latin typeface="Arial Rounded MT Bold" pitchFamily="34" charset="0"/>
                <a:ea typeface="Arial Rounded MT Bold" pitchFamily="34" charset="0"/>
                <a:cs typeface="Arial Rounded MT Bold" pitchFamily="34" charset="0"/>
                <a:sym typeface="Arial Rounded MT Bold" pitchFamily="34" charset="0"/>
              </a:rPr>
              <a:t>    </a:t>
            </a:r>
            <a:r>
              <a:rPr lang="en-US" sz="9600" b="1">
                <a:solidFill>
                  <a:srgbClr val="5771A0"/>
                </a:solidFill>
              </a:rPr>
              <a:t>“Move </a:t>
            </a:r>
            <a:endParaRPr lang="en-US" sz="6600" b="1">
              <a:solidFill>
                <a:srgbClr val="5771A0"/>
              </a:solidFill>
            </a:endParaRPr>
          </a:p>
          <a:p>
            <a:r>
              <a:rPr lang="en-US" sz="8000" b="1">
                <a:solidFill>
                  <a:srgbClr val="5771A0"/>
                </a:solidFill>
              </a:rPr>
              <a:t>from here </a:t>
            </a:r>
          </a:p>
          <a:p>
            <a:r>
              <a:rPr lang="en-US" sz="8000" b="1">
                <a:solidFill>
                  <a:srgbClr val="5771A0"/>
                </a:solidFill>
              </a:rPr>
              <a:t>to There,”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mage1.png"/>
          <p:cNvPicPr>
            <a:picLocks noChangeAspect="1"/>
          </p:cNvPicPr>
          <p:nvPr/>
        </p:nvPicPr>
        <p:blipFill>
          <a:blip r:embed="rId2" cstate="print"/>
          <a:srcRect/>
          <a:stretch>
            <a:fillRect/>
          </a:stretch>
        </p:blipFill>
        <p:spPr bwMode="auto">
          <a:xfrm>
            <a:off x="5930900" y="130175"/>
            <a:ext cx="3213100" cy="6727825"/>
          </a:xfrm>
          <a:prstGeom prst="rect">
            <a:avLst/>
          </a:prstGeom>
          <a:noFill/>
          <a:ln w="12700" cap="flat" cmpd="sng">
            <a:noFill/>
            <a:prstDash val="solid"/>
            <a:miter lim="400000"/>
            <a:headEnd type="none" w="med" len="med"/>
            <a:tailEnd type="none" w="med" len="med"/>
          </a:ln>
          <a:effectLst/>
        </p:spPr>
      </p:pic>
      <p:sp>
        <p:nvSpPr>
          <p:cNvPr id="29698" name="Rectangle 2"/>
          <p:cNvSpPr>
            <a:spLocks/>
          </p:cNvSpPr>
          <p:nvPr/>
        </p:nvSpPr>
        <p:spPr bwMode="auto">
          <a:xfrm>
            <a:off x="371475" y="431800"/>
            <a:ext cx="7172325" cy="47656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9600">
                <a:solidFill>
                  <a:srgbClr val="5771A0"/>
                </a:solidFill>
                <a:latin typeface="Arial Rounded MT Bold" pitchFamily="34" charset="0"/>
                <a:ea typeface="Arial Rounded MT Bold" pitchFamily="34" charset="0"/>
                <a:cs typeface="Arial Rounded MT Bold" pitchFamily="34" charset="0"/>
                <a:sym typeface="Arial Rounded MT Bold" pitchFamily="34" charset="0"/>
              </a:rPr>
              <a:t>  </a:t>
            </a:r>
            <a:r>
              <a:rPr lang="en-US" sz="9600" b="1">
                <a:solidFill>
                  <a:srgbClr val="5771A0"/>
                </a:solidFill>
              </a:rPr>
              <a:t>“and</a:t>
            </a:r>
          </a:p>
          <a:p>
            <a:r>
              <a:rPr lang="en-US" sz="9600" b="1">
                <a:solidFill>
                  <a:srgbClr val="5771A0"/>
                </a:solidFill>
              </a:rPr>
              <a:t>  it WILL      	</a:t>
            </a:r>
            <a:r>
              <a:rPr lang="en-US" sz="11500" b="1">
                <a:solidFill>
                  <a:srgbClr val="5771A0"/>
                </a:solidFill>
              </a:rPr>
              <a:t>Move</a:t>
            </a:r>
            <a:r>
              <a:rPr lang="en-US" sz="9600" b="1">
                <a:solidFill>
                  <a:srgbClr val="5771A0"/>
                </a:solidFill>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3.png"/>
          <p:cNvPicPr>
            <a:picLocks noChangeAspect="1"/>
          </p:cNvPicPr>
          <p:nvPr/>
        </p:nvPicPr>
        <p:blipFill>
          <a:blip r:embed="rId2" cstate="print"/>
          <a:srcRect/>
          <a:stretch>
            <a:fillRect/>
          </a:stretch>
        </p:blipFill>
        <p:spPr bwMode="auto">
          <a:xfrm>
            <a:off x="0" y="3897313"/>
            <a:ext cx="5064125" cy="3970337"/>
          </a:xfrm>
          <a:prstGeom prst="rect">
            <a:avLst/>
          </a:prstGeom>
          <a:noFill/>
          <a:ln w="12700" cap="flat" cmpd="sng">
            <a:noFill/>
            <a:prstDash val="solid"/>
            <a:miter lim="400000"/>
            <a:headEnd type="none" w="med" len="med"/>
            <a:tailEnd type="none" w="med" len="med"/>
          </a:ln>
          <a:effectLst/>
        </p:spPr>
      </p:pic>
      <p:sp>
        <p:nvSpPr>
          <p:cNvPr id="30722" name="Rectangle 2"/>
          <p:cNvSpPr>
            <a:spLocks/>
          </p:cNvSpPr>
          <p:nvPr/>
        </p:nvSpPr>
        <p:spPr bwMode="auto">
          <a:xfrm>
            <a:off x="0" y="1292225"/>
            <a:ext cx="8915400" cy="20859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54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r>
              <a:rPr lang="en-US" sz="72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The Path of Fear</a:t>
            </a:r>
          </a:p>
          <a:p>
            <a:r>
              <a:rPr lang="en-US" sz="4000">
                <a:solidFill>
                  <a:srgbClr val="262626"/>
                </a:solidFill>
                <a:effectLst>
                  <a:outerShdw blurRad="38100" dist="38100" dir="2700000" algn="tl">
                    <a:srgbClr val="C0C0C0"/>
                  </a:outerShdw>
                </a:effectLst>
                <a:latin typeface="Arial Black" pitchFamily="34" charset="0"/>
                <a:ea typeface="Arial Black" pitchFamily="34" charset="0"/>
                <a:cs typeface="Arial Black" pitchFamily="34" charset="0"/>
                <a:sym typeface="Arial Black" pitchFamily="34" charset="0"/>
              </a:rPr>
              <a:t>     </a:t>
            </a:r>
          </a:p>
        </p:txBody>
      </p:sp>
      <p:pic>
        <p:nvPicPr>
          <p:cNvPr id="30723" name="Picture 3" descr="image1.png"/>
          <p:cNvPicPr>
            <a:picLocks noChangeAspect="1"/>
          </p:cNvPicPr>
          <p:nvPr/>
        </p:nvPicPr>
        <p:blipFill>
          <a:blip r:embed="rId3" cstate="print"/>
          <a:srcRect/>
          <a:stretch>
            <a:fillRect/>
          </a:stretch>
        </p:blipFill>
        <p:spPr bwMode="auto">
          <a:xfrm>
            <a:off x="4960938" y="3656013"/>
            <a:ext cx="4183062" cy="3201987"/>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image1.png"/>
          <p:cNvPicPr>
            <a:picLocks noChangeAspect="1"/>
          </p:cNvPicPr>
          <p:nvPr/>
        </p:nvPicPr>
        <p:blipFill>
          <a:blip r:embed="rId2" cstate="print"/>
          <a:srcRect/>
          <a:stretch>
            <a:fillRect/>
          </a:stretch>
        </p:blipFill>
        <p:spPr bwMode="auto">
          <a:xfrm>
            <a:off x="-119063" y="130175"/>
            <a:ext cx="9263063" cy="6184900"/>
          </a:xfrm>
          <a:prstGeom prst="rect">
            <a:avLst/>
          </a:prstGeom>
          <a:noFill/>
          <a:ln w="12700" cap="flat" cmpd="sng">
            <a:noFill/>
            <a:prstDash val="solid"/>
            <a:miter lim="400000"/>
            <a:headEnd type="none" w="med" len="med"/>
            <a:tailEnd type="none" w="med" len="med"/>
          </a:ln>
          <a:effectLst/>
        </p:spPr>
      </p:pic>
      <p:sp>
        <p:nvSpPr>
          <p:cNvPr id="31746" name="Rectangle 2"/>
          <p:cNvSpPr>
            <a:spLocks/>
          </p:cNvSpPr>
          <p:nvPr/>
        </p:nvSpPr>
        <p:spPr bwMode="auto">
          <a:xfrm>
            <a:off x="3402013" y="3046413"/>
            <a:ext cx="5703887" cy="33940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5400" b="1">
                <a:solidFill>
                  <a:srgbClr val="5771A0"/>
                </a:solidFill>
              </a:rPr>
              <a:t>Fear is the </a:t>
            </a:r>
          </a:p>
          <a:p>
            <a:pPr algn="ctr"/>
            <a:r>
              <a:rPr lang="en-US" sz="5400" b="1">
                <a:solidFill>
                  <a:srgbClr val="5771A0"/>
                </a:solidFill>
              </a:rPr>
              <a:t>belief that your mountain cannot be moved.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1.jpeg"/>
          <p:cNvPicPr>
            <a:picLocks noChangeAspect="1"/>
          </p:cNvPicPr>
          <p:nvPr/>
        </p:nvPicPr>
        <p:blipFill>
          <a:blip r:embed="rId2" cstate="print"/>
          <a:srcRect/>
          <a:stretch>
            <a:fillRect/>
          </a:stretch>
        </p:blipFill>
        <p:spPr bwMode="auto">
          <a:xfrm>
            <a:off x="2286000" y="0"/>
            <a:ext cx="4572000" cy="6856413"/>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ssolve">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1.png"/>
          <p:cNvPicPr>
            <a:picLocks noChangeAspect="1"/>
          </p:cNvPicPr>
          <p:nvPr/>
        </p:nvPicPr>
        <p:blipFill>
          <a:blip r:embed="rId2" cstate="print"/>
          <a:srcRect/>
          <a:stretch>
            <a:fillRect/>
          </a:stretch>
        </p:blipFill>
        <p:spPr bwMode="auto">
          <a:xfrm>
            <a:off x="-119063" y="130175"/>
            <a:ext cx="9261476" cy="6184900"/>
          </a:xfrm>
          <a:prstGeom prst="rect">
            <a:avLst/>
          </a:prstGeom>
          <a:noFill/>
          <a:ln w="12700" cap="flat" cmpd="sng">
            <a:noFill/>
            <a:prstDash val="solid"/>
            <a:miter lim="400000"/>
            <a:headEnd type="none" w="med" len="med"/>
            <a:tailEnd type="none" w="med" len="med"/>
          </a:ln>
          <a:effectLst/>
        </p:spPr>
      </p:pic>
      <p:sp>
        <p:nvSpPr>
          <p:cNvPr id="32770" name="Rectangle 2"/>
          <p:cNvSpPr>
            <a:spLocks/>
          </p:cNvSpPr>
          <p:nvPr/>
        </p:nvSpPr>
        <p:spPr bwMode="auto">
          <a:xfrm>
            <a:off x="4138613" y="2528888"/>
            <a:ext cx="5005387" cy="37496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6000" b="1"/>
              <a:t>    “If you</a:t>
            </a:r>
          </a:p>
          <a:p>
            <a:r>
              <a:rPr lang="en-US" sz="6000" b="1"/>
              <a:t> don’t Speak</a:t>
            </a:r>
          </a:p>
          <a:p>
            <a:r>
              <a:rPr lang="en-US" sz="6000" b="1"/>
              <a:t>   to your</a:t>
            </a:r>
          </a:p>
          <a:p>
            <a:r>
              <a:rPr lang="en-US" sz="6000" b="1"/>
              <a:t>Mountain,”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image1.png"/>
          <p:cNvPicPr>
            <a:picLocks noChangeAspect="1"/>
          </p:cNvPicPr>
          <p:nvPr/>
        </p:nvPicPr>
        <p:blipFill>
          <a:blip r:embed="rId2" cstate="print"/>
          <a:srcRect/>
          <a:stretch>
            <a:fillRect/>
          </a:stretch>
        </p:blipFill>
        <p:spPr bwMode="auto">
          <a:xfrm>
            <a:off x="-119063" y="130175"/>
            <a:ext cx="9261476" cy="6184900"/>
          </a:xfrm>
          <a:prstGeom prst="rect">
            <a:avLst/>
          </a:prstGeom>
          <a:noFill/>
          <a:ln w="12700" cap="flat" cmpd="sng">
            <a:noFill/>
            <a:prstDash val="solid"/>
            <a:miter lim="400000"/>
            <a:headEnd type="none" w="med" len="med"/>
            <a:tailEnd type="none" w="med" len="med"/>
          </a:ln>
          <a:effectLst/>
        </p:spPr>
      </p:pic>
      <p:sp>
        <p:nvSpPr>
          <p:cNvPr id="33794" name="Rectangle 2"/>
          <p:cNvSpPr>
            <a:spLocks/>
          </p:cNvSpPr>
          <p:nvPr/>
        </p:nvSpPr>
        <p:spPr bwMode="auto">
          <a:xfrm>
            <a:off x="4246563" y="2622550"/>
            <a:ext cx="5005387" cy="39131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6000" b="1"/>
              <a:t>    “Your</a:t>
            </a:r>
          </a:p>
          <a:p>
            <a:r>
              <a:rPr lang="en-US" sz="6000" b="1"/>
              <a:t>  Mountain</a:t>
            </a:r>
          </a:p>
          <a:p>
            <a:r>
              <a:rPr lang="en-US" sz="6000" b="1"/>
              <a:t> will Speak</a:t>
            </a:r>
          </a:p>
          <a:p>
            <a:r>
              <a:rPr lang="en-US" sz="6000" b="1"/>
              <a:t>   to You</a:t>
            </a:r>
            <a:r>
              <a:rPr lang="en-US" sz="6000">
                <a:latin typeface="Arial Black" pitchFamily="34" charset="0"/>
                <a:ea typeface="Arial Black" pitchFamily="34" charset="0"/>
                <a:cs typeface="Arial Black" pitchFamily="34" charset="0"/>
                <a:sym typeface="Arial Black" pitchFamily="34" charset="0"/>
              </a:rPr>
              <a:t>!</a:t>
            </a:r>
            <a:r>
              <a:rPr lang="en-US" sz="6000" b="1"/>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mage3.jpeg"/>
          <p:cNvPicPr>
            <a:picLocks noChangeAspect="1"/>
          </p:cNvPicPr>
          <p:nvPr/>
        </p:nvPicPr>
        <p:blipFill>
          <a:blip r:embed="rId2" cstate="print"/>
          <a:srcRect/>
          <a:stretch>
            <a:fillRect/>
          </a:stretch>
        </p:blipFill>
        <p:spPr bwMode="auto">
          <a:xfrm>
            <a:off x="0" y="0"/>
            <a:ext cx="9144000" cy="6858000"/>
          </a:xfrm>
          <a:prstGeom prst="rect">
            <a:avLst/>
          </a:prstGeom>
          <a:noFill/>
          <a:ln w="12700" cap="flat" cmpd="sng">
            <a:noFill/>
            <a:prstDash val="solid"/>
            <a:miter lim="400000"/>
            <a:headEnd type="none" w="med" len="med"/>
            <a:tailEnd type="none" w="med" len="med"/>
          </a:ln>
          <a:effectLst/>
        </p:spPr>
      </p:pic>
      <p:sp>
        <p:nvSpPr>
          <p:cNvPr id="34818" name="Rectangle 2"/>
          <p:cNvSpPr>
            <a:spLocks/>
          </p:cNvSpPr>
          <p:nvPr/>
        </p:nvSpPr>
        <p:spPr bwMode="auto">
          <a:xfrm>
            <a:off x="0" y="5410200"/>
            <a:ext cx="9144000" cy="9667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a:solidFill>
                  <a:srgbClr val="FFFFFF"/>
                </a:solidFill>
                <a:latin typeface="Trebuchet MS" pitchFamily="34" charset="0"/>
                <a:ea typeface="Trebuchet MS" pitchFamily="34" charset="0"/>
                <a:cs typeface="Trebuchet MS" pitchFamily="34" charset="0"/>
                <a:sym typeface="Trebuchet MS" pitchFamily="34" charset="0"/>
              </a:rPr>
              <a:t>What is Your Mountain?</a:t>
            </a:r>
          </a:p>
        </p:txBody>
      </p:sp>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image3.jpeg"/>
          <p:cNvPicPr>
            <a:picLocks noChangeAspect="1"/>
          </p:cNvPicPr>
          <p:nvPr/>
        </p:nvPicPr>
        <p:blipFill>
          <a:blip r:embed="rId2" cstate="print"/>
          <a:srcRect/>
          <a:stretch>
            <a:fillRect/>
          </a:stretch>
        </p:blipFill>
        <p:spPr bwMode="auto">
          <a:xfrm>
            <a:off x="0" y="0"/>
            <a:ext cx="9144000" cy="6858000"/>
          </a:xfrm>
          <a:prstGeom prst="rect">
            <a:avLst/>
          </a:prstGeom>
          <a:noFill/>
          <a:ln w="12700" cap="flat" cmpd="sng">
            <a:noFill/>
            <a:prstDash val="solid"/>
            <a:miter lim="400000"/>
            <a:headEnd type="none" w="med" len="med"/>
            <a:tailEnd type="none" w="med" len="med"/>
          </a:ln>
          <a:effectLst/>
        </p:spPr>
      </p:pic>
      <p:sp>
        <p:nvSpPr>
          <p:cNvPr id="35842" name="Rectangle 2"/>
          <p:cNvSpPr>
            <a:spLocks/>
          </p:cNvSpPr>
          <p:nvPr/>
        </p:nvSpPr>
        <p:spPr bwMode="auto">
          <a:xfrm>
            <a:off x="0" y="5410200"/>
            <a:ext cx="9144000" cy="9667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a:solidFill>
                  <a:srgbClr val="FFFFFF"/>
                </a:solidFill>
                <a:latin typeface="Trebuchet MS" pitchFamily="34" charset="0"/>
                <a:ea typeface="Trebuchet MS" pitchFamily="34" charset="0"/>
                <a:cs typeface="Trebuchet MS" pitchFamily="34" charset="0"/>
                <a:sym typeface="Trebuchet MS" pitchFamily="34" charset="0"/>
              </a:rPr>
              <a:t>Who is doing the talking?</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1.png"/>
          <p:cNvPicPr>
            <a:picLocks noChangeAspect="1"/>
          </p:cNvPicPr>
          <p:nvPr/>
        </p:nvPicPr>
        <p:blipFill>
          <a:blip r:embed="rId2" cstate="print"/>
          <a:srcRect/>
          <a:stretch>
            <a:fillRect/>
          </a:stretch>
        </p:blipFill>
        <p:spPr bwMode="auto">
          <a:xfrm>
            <a:off x="-119063" y="130175"/>
            <a:ext cx="9261476" cy="4826000"/>
          </a:xfrm>
          <a:prstGeom prst="rect">
            <a:avLst/>
          </a:prstGeom>
          <a:noFill/>
          <a:ln w="12700" cap="flat" cmpd="sng">
            <a:noFill/>
            <a:prstDash val="solid"/>
            <a:miter lim="400000"/>
            <a:headEnd type="none" w="med" len="med"/>
            <a:tailEnd type="none" w="med" len="med"/>
          </a:ln>
          <a:effectLst/>
        </p:spPr>
      </p:pic>
      <p:sp>
        <p:nvSpPr>
          <p:cNvPr id="6146" name="Rectangle 2"/>
          <p:cNvSpPr>
            <a:spLocks/>
          </p:cNvSpPr>
          <p:nvPr/>
        </p:nvSpPr>
        <p:spPr bwMode="auto">
          <a:xfrm>
            <a:off x="2874963" y="1997075"/>
            <a:ext cx="6099175" cy="4687888"/>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7200" b="1"/>
              <a:t>       </a:t>
            </a:r>
            <a:r>
              <a:rPr lang="en-US" sz="7200" b="1">
                <a:solidFill>
                  <a:srgbClr val="5771A0"/>
                </a:solidFill>
              </a:rPr>
              <a:t>Mountain</a:t>
            </a:r>
          </a:p>
          <a:p>
            <a:r>
              <a:rPr lang="en-US" sz="11500" b="1">
                <a:solidFill>
                  <a:srgbClr val="5771A0"/>
                </a:solidFill>
              </a:rPr>
              <a:t> Moving</a:t>
            </a:r>
          </a:p>
          <a:p>
            <a:r>
              <a:rPr lang="en-US" sz="7200" b="1">
                <a:solidFill>
                  <a:srgbClr val="5771A0"/>
                </a:solidFill>
              </a:rPr>
              <a:t>   </a:t>
            </a:r>
            <a:r>
              <a:rPr lang="en-US" sz="11500" b="1">
                <a:solidFill>
                  <a:srgbClr val="5771A0"/>
                </a:solidFill>
              </a:rPr>
              <a:t>FAITH</a:t>
            </a:r>
            <a:endParaRPr lang="en-US" sz="7200" b="1">
              <a:solidFill>
                <a:srgbClr val="5771A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2.png"/>
          <p:cNvPicPr>
            <a:picLocks noChangeAspect="1"/>
          </p:cNvPicPr>
          <p:nvPr/>
        </p:nvPicPr>
        <p:blipFill>
          <a:blip r:embed="rId2" cstate="print"/>
          <a:srcRect/>
          <a:stretch>
            <a:fillRect/>
          </a:stretch>
        </p:blipFill>
        <p:spPr bwMode="auto">
          <a:xfrm>
            <a:off x="0" y="-22225"/>
            <a:ext cx="9420225" cy="6965950"/>
          </a:xfrm>
          <a:prstGeom prst="rect">
            <a:avLst/>
          </a:prstGeom>
          <a:noFill/>
          <a:ln w="12700" cap="flat" cmpd="sng">
            <a:noFill/>
            <a:prstDash val="solid"/>
            <a:miter lim="400000"/>
            <a:headEnd type="none" w="med" len="med"/>
            <a:tailEnd type="none" w="med" len="med"/>
          </a:ln>
          <a:effectLst/>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1.png"/>
          <p:cNvPicPr>
            <a:picLocks noChangeAspect="1"/>
          </p:cNvPicPr>
          <p:nvPr/>
        </p:nvPicPr>
        <p:blipFill>
          <a:blip r:embed="rId2" cstate="print"/>
          <a:srcRect/>
          <a:stretch>
            <a:fillRect/>
          </a:stretch>
        </p:blipFill>
        <p:spPr bwMode="auto">
          <a:xfrm>
            <a:off x="-119063" y="130175"/>
            <a:ext cx="9261476" cy="6184900"/>
          </a:xfrm>
          <a:prstGeom prst="rect">
            <a:avLst/>
          </a:prstGeom>
          <a:noFill/>
          <a:ln w="12700" cap="flat" cmpd="sng">
            <a:noFill/>
            <a:prstDash val="solid"/>
            <a:miter lim="400000"/>
            <a:headEnd type="none" w="med" len="med"/>
            <a:tailEnd type="none" w="med" len="med"/>
          </a:ln>
          <a:effectLst/>
        </p:spPr>
      </p:pic>
      <p:sp>
        <p:nvSpPr>
          <p:cNvPr id="8194" name="Rectangle 2"/>
          <p:cNvSpPr>
            <a:spLocks/>
          </p:cNvSpPr>
          <p:nvPr/>
        </p:nvSpPr>
        <p:spPr bwMode="auto">
          <a:xfrm>
            <a:off x="4041775" y="3452813"/>
            <a:ext cx="5102225" cy="2986087"/>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a:latin typeface="Arial Rounded MT Bold" pitchFamily="34" charset="0"/>
                <a:ea typeface="Arial Rounded MT Bold" pitchFamily="34" charset="0"/>
                <a:cs typeface="Arial Rounded MT Bold" pitchFamily="34" charset="0"/>
                <a:sym typeface="Arial Rounded MT Bold" pitchFamily="34" charset="0"/>
              </a:rPr>
              <a:t> </a:t>
            </a:r>
            <a:r>
              <a:rPr lang="en-US" sz="6000" b="1"/>
              <a:t>“</a:t>
            </a:r>
            <a:r>
              <a:rPr lang="en-US" sz="6000">
                <a:latin typeface="Arial Rounded MT Bold" pitchFamily="34" charset="0"/>
                <a:ea typeface="Arial Rounded MT Bold" pitchFamily="34" charset="0"/>
                <a:cs typeface="Arial Rounded MT Bold" pitchFamily="34" charset="0"/>
                <a:sym typeface="Arial Rounded MT Bold" pitchFamily="34" charset="0"/>
              </a:rPr>
              <a:t>You can</a:t>
            </a:r>
          </a:p>
          <a:p>
            <a:pPr algn="ctr"/>
            <a:r>
              <a:rPr lang="en-US" sz="6000">
                <a:latin typeface="Arial Rounded MT Bold" pitchFamily="34" charset="0"/>
                <a:ea typeface="Arial Rounded MT Bold" pitchFamily="34" charset="0"/>
                <a:cs typeface="Arial Rounded MT Bold" pitchFamily="34" charset="0"/>
                <a:sym typeface="Arial Rounded MT Bold" pitchFamily="34" charset="0"/>
              </a:rPr>
              <a:t>say to this</a:t>
            </a:r>
          </a:p>
          <a:p>
            <a:pPr algn="ctr"/>
            <a:r>
              <a:rPr lang="en-US" sz="7200" b="1"/>
              <a:t>Mountain</a:t>
            </a:r>
            <a:r>
              <a:rPr lang="en-US" sz="6000" b="1"/>
              <a:t>,”</a:t>
            </a:r>
            <a:endParaRPr lang="en-US" sz="7200" b="1"/>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1.png"/>
          <p:cNvPicPr>
            <a:picLocks noChangeAspect="1"/>
          </p:cNvPicPr>
          <p:nvPr/>
        </p:nvPicPr>
        <p:blipFill>
          <a:blip r:embed="rId2" cstate="print"/>
          <a:srcRect/>
          <a:stretch>
            <a:fillRect/>
          </a:stretch>
        </p:blipFill>
        <p:spPr bwMode="auto">
          <a:xfrm>
            <a:off x="-119063" y="130175"/>
            <a:ext cx="9261476" cy="6184900"/>
          </a:xfrm>
          <a:prstGeom prst="rect">
            <a:avLst/>
          </a:prstGeom>
          <a:noFill/>
          <a:ln w="12700" cap="flat" cmpd="sng">
            <a:noFill/>
            <a:prstDash val="solid"/>
            <a:miter lim="400000"/>
            <a:headEnd type="none" w="med" len="med"/>
            <a:tailEnd type="none" w="med" len="med"/>
          </a:ln>
          <a:effectLst/>
        </p:spPr>
      </p:pic>
      <p:sp>
        <p:nvSpPr>
          <p:cNvPr id="9218" name="Rectangle 2"/>
          <p:cNvSpPr>
            <a:spLocks/>
          </p:cNvSpPr>
          <p:nvPr/>
        </p:nvSpPr>
        <p:spPr bwMode="auto">
          <a:xfrm>
            <a:off x="3897313" y="2693988"/>
            <a:ext cx="5065712" cy="34448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pPr algn="ctr"/>
            <a:r>
              <a:rPr lang="en-US" sz="6000">
                <a:latin typeface="Arial Rounded MT Bold" pitchFamily="34" charset="0"/>
                <a:ea typeface="Arial Rounded MT Bold" pitchFamily="34" charset="0"/>
                <a:cs typeface="Arial Rounded MT Bold" pitchFamily="34" charset="0"/>
                <a:sym typeface="Arial Rounded MT Bold" pitchFamily="34" charset="0"/>
              </a:rPr>
              <a:t>    </a:t>
            </a:r>
            <a:r>
              <a:rPr lang="en-US" sz="8800" b="1"/>
              <a:t>“Move     </a:t>
            </a:r>
            <a:r>
              <a:rPr lang="en-US" sz="6600" b="1"/>
              <a:t>from here    to There,”</a:t>
            </a:r>
            <a:endParaRPr lang="en-US" sz="6000">
              <a:latin typeface="Arial Rounded MT Bold" pitchFamily="34" charset="0"/>
              <a:ea typeface="Arial Rounded MT Bold" pitchFamily="34" charset="0"/>
              <a:cs typeface="Arial Rounded MT Bold" pitchFamily="34" charset="0"/>
              <a:sym typeface="Arial Rounded MT Bold"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1.png"/>
          <p:cNvPicPr>
            <a:picLocks noChangeAspect="1"/>
          </p:cNvPicPr>
          <p:nvPr/>
        </p:nvPicPr>
        <p:blipFill>
          <a:blip r:embed="rId2" cstate="print"/>
          <a:srcRect/>
          <a:stretch>
            <a:fillRect/>
          </a:stretch>
        </p:blipFill>
        <p:spPr bwMode="auto">
          <a:xfrm>
            <a:off x="6291263" y="130175"/>
            <a:ext cx="2852737" cy="6727825"/>
          </a:xfrm>
          <a:prstGeom prst="rect">
            <a:avLst/>
          </a:prstGeom>
          <a:noFill/>
          <a:ln w="12700" cap="flat" cmpd="sng">
            <a:noFill/>
            <a:prstDash val="solid"/>
            <a:miter lim="400000"/>
            <a:headEnd type="none" w="med" len="med"/>
            <a:tailEnd type="none" w="med" len="med"/>
          </a:ln>
          <a:effectLst/>
        </p:spPr>
      </p:pic>
      <p:sp>
        <p:nvSpPr>
          <p:cNvPr id="10242" name="Rectangle 2"/>
          <p:cNvSpPr>
            <a:spLocks/>
          </p:cNvSpPr>
          <p:nvPr/>
        </p:nvSpPr>
        <p:spPr bwMode="auto">
          <a:xfrm>
            <a:off x="455613" y="696913"/>
            <a:ext cx="6064250" cy="48926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8800">
                <a:latin typeface="Arial Rounded MT Bold" pitchFamily="34" charset="0"/>
                <a:ea typeface="Arial Rounded MT Bold" pitchFamily="34" charset="0"/>
                <a:cs typeface="Arial Rounded MT Bold" pitchFamily="34" charset="0"/>
                <a:sym typeface="Arial Rounded MT Bold" pitchFamily="34" charset="0"/>
              </a:rPr>
              <a:t>    </a:t>
            </a:r>
            <a:r>
              <a:rPr lang="en-US" sz="8800" b="1"/>
              <a:t>“and </a:t>
            </a:r>
          </a:p>
          <a:p>
            <a:r>
              <a:rPr lang="en-US" sz="8800" b="1"/>
              <a:t>it WILL </a:t>
            </a:r>
          </a:p>
          <a:p>
            <a:r>
              <a:rPr lang="en-US" sz="13800" b="1"/>
              <a:t>Move</a:t>
            </a:r>
            <a:r>
              <a:rPr lang="en-US" sz="7200" b="1"/>
              <a:t>;</a:t>
            </a:r>
            <a:r>
              <a:rPr lang="en-US" sz="11500" b="1"/>
              <a:t>”</a:t>
            </a:r>
            <a:endParaRPr lang="en-US" sz="13800" b="1"/>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1.png"/>
          <p:cNvPicPr>
            <a:picLocks noChangeAspect="1"/>
          </p:cNvPicPr>
          <p:nvPr/>
        </p:nvPicPr>
        <p:blipFill>
          <a:blip r:embed="rId2" cstate="print"/>
          <a:srcRect/>
          <a:stretch>
            <a:fillRect/>
          </a:stretch>
        </p:blipFill>
        <p:spPr bwMode="auto">
          <a:xfrm>
            <a:off x="6303963" y="130175"/>
            <a:ext cx="2840037" cy="6727825"/>
          </a:xfrm>
          <a:prstGeom prst="rect">
            <a:avLst/>
          </a:prstGeom>
          <a:noFill/>
          <a:ln w="12700" cap="flat" cmpd="sng">
            <a:noFill/>
            <a:prstDash val="solid"/>
            <a:miter lim="400000"/>
            <a:headEnd type="none" w="med" len="med"/>
            <a:tailEnd type="none" w="med" len="med"/>
          </a:ln>
          <a:effectLst/>
        </p:spPr>
      </p:pic>
      <p:sp>
        <p:nvSpPr>
          <p:cNvPr id="11266" name="Rectangle 2"/>
          <p:cNvSpPr>
            <a:spLocks/>
          </p:cNvSpPr>
          <p:nvPr/>
        </p:nvSpPr>
        <p:spPr bwMode="auto">
          <a:xfrm>
            <a:off x="444500" y="130175"/>
            <a:ext cx="6376988" cy="64293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8000">
                <a:latin typeface="Arial Rounded MT Bold" pitchFamily="34" charset="0"/>
                <a:ea typeface="Arial Rounded MT Bold" pitchFamily="34" charset="0"/>
                <a:cs typeface="Arial Rounded MT Bold" pitchFamily="34" charset="0"/>
                <a:sym typeface="Arial Rounded MT Bold" pitchFamily="34" charset="0"/>
              </a:rPr>
              <a:t> </a:t>
            </a:r>
            <a:r>
              <a:rPr lang="en-US" sz="9600" b="1"/>
              <a:t>“Nothing</a:t>
            </a:r>
            <a:r>
              <a:rPr lang="en-US" sz="8000" b="1"/>
              <a:t>     	will be</a:t>
            </a:r>
            <a:r>
              <a:rPr lang="en-US" sz="7200" b="1"/>
              <a:t> </a:t>
            </a:r>
            <a:r>
              <a:rPr lang="en-US" sz="8000" b="1"/>
              <a:t>IMPOSSIBLE</a:t>
            </a:r>
          </a:p>
          <a:p>
            <a:r>
              <a:rPr lang="en-US" sz="8000" b="1"/>
              <a:t>  to you.”</a:t>
            </a:r>
          </a:p>
          <a:p>
            <a:r>
              <a:rPr lang="en-US" sz="8000" b="1"/>
              <a:t>       </a:t>
            </a:r>
          </a:p>
        </p:txBody>
      </p:sp>
      <p:sp>
        <p:nvSpPr>
          <p:cNvPr id="11267" name="Rectangle 3"/>
          <p:cNvSpPr>
            <a:spLocks/>
          </p:cNvSpPr>
          <p:nvPr/>
        </p:nvSpPr>
        <p:spPr bwMode="auto">
          <a:xfrm>
            <a:off x="727075" y="5575300"/>
            <a:ext cx="5811838" cy="955675"/>
          </a:xfrm>
          <a:prstGeom prst="rect">
            <a:avLst/>
          </a:prstGeom>
          <a:noFill/>
          <a:ln w="12700" cap="flat" cmpd="sng">
            <a:noFill/>
            <a:prstDash val="solid"/>
            <a:miter lim="400000"/>
            <a:headEnd type="none" w="med" len="med"/>
            <a:tailEnd type="none" w="med" len="med"/>
          </a:ln>
          <a:effectLst/>
        </p:spPr>
        <p:txBody>
          <a:bodyPr lIns="45718" tIns="45718" rIns="45718" bIns="45718">
            <a:spAutoFit/>
          </a:bodyPr>
          <a:lstStyle/>
          <a:p>
            <a:r>
              <a:rPr lang="en-US" sz="5400" b="1"/>
              <a:t>-Matthew</a:t>
            </a:r>
            <a:r>
              <a:rPr lang="en-US" sz="4800" b="1"/>
              <a:t> </a:t>
            </a:r>
            <a:r>
              <a:rPr lang="en-US" sz="4800">
                <a:latin typeface="Arial Black" pitchFamily="34" charset="0"/>
                <a:ea typeface="Arial Black" pitchFamily="34" charset="0"/>
                <a:cs typeface="Arial Black" pitchFamily="34" charset="0"/>
                <a:sym typeface="Arial Black" pitchFamily="34" charset="0"/>
              </a:rPr>
              <a:t>17:21</a:t>
            </a:r>
            <a:endParaRPr lang="en-US" sz="5400" b="1"/>
          </a:p>
        </p:txBody>
      </p:sp>
    </p:spTree>
  </p:cSld>
  <p:clrMapOvr>
    <a:masterClrMapping/>
  </p:clrMapOvr>
  <p:transition spd="med"/>
</p:sld>
</file>

<file path=ppt/theme/theme1.xml><?xml version="1.0" encoding="utf-8"?>
<a:theme xmlns:a="http://schemas.openxmlformats.org/drawingml/2006/main" name="White">
  <a:themeElements>
    <a:clrScheme name="">
      <a:dk1>
        <a:srgbClr val="000000"/>
      </a:dk1>
      <a:lt1>
        <a:srgbClr val="FFFFFF"/>
      </a:lt1>
      <a:dk2>
        <a:srgbClr val="A7A7A7"/>
      </a:dk2>
      <a:lt2>
        <a:srgbClr val="535353"/>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a:ea typeface="Helvetica"/>
        <a:cs typeface="Helvetica"/>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spPr>
      <a:bodyPr vert="horz" wrap="square" lIns="45718" tIns="45718" rIns="45718" bIns="45718"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Words>
  <Application>Microsoft Office PowerPoint</Application>
  <PresentationFormat>On-screen Show (4:3)</PresentationFormat>
  <Paragraphs>54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Helvetica</vt:lpstr>
      <vt:lpstr>Trebuchet MS</vt:lpstr>
      <vt:lpstr>Arial</vt:lpstr>
      <vt:lpstr>Lucida Grande</vt:lpstr>
      <vt:lpstr>Arial Rounded MT Bold</vt:lpstr>
      <vt:lpstr>Arial Black</vt:lpstr>
      <vt:lpstr>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dc:creator>
  <cp:lastModifiedBy>AV</cp:lastModifiedBy>
  <cp:revision>1</cp:revision>
  <dcterms:modified xsi:type="dcterms:W3CDTF">2016-08-14T16:12:07Z</dcterms:modified>
</cp:coreProperties>
</file>