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15" r:id="rId3"/>
    <p:sldId id="316" r:id="rId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264-5D35-467F-9FF0-52C539F653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25:31 (ESV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>
                <a:solidFill>
                  <a:schemeClr val="bg1"/>
                </a:solidFill>
              </a:rPr>
              <a:t>31 </a:t>
            </a:r>
            <a:r>
              <a:rPr lang="en-US" sz="3600" dirty="0">
                <a:solidFill>
                  <a:schemeClr val="bg1"/>
                </a:solidFill>
              </a:rPr>
              <a:t>“When the Son of Man comes in his glory, and all the angels with him, then he will sit on his glorious throne. </a:t>
            </a:r>
            <a:r>
              <a:rPr lang="en-US" sz="3600" baseline="30000" dirty="0">
                <a:solidFill>
                  <a:schemeClr val="bg1"/>
                </a:solidFill>
              </a:rPr>
              <a:t>32 </a:t>
            </a:r>
            <a:r>
              <a:rPr lang="en-US" sz="3600" dirty="0">
                <a:solidFill>
                  <a:schemeClr val="bg1"/>
                </a:solidFill>
              </a:rPr>
              <a:t>Before him will be gathered all the nations, and he will separate people one from another as a shepherd separates the sheep from the goats. </a:t>
            </a:r>
            <a:r>
              <a:rPr lang="en-US" sz="3600" baseline="30000" dirty="0">
                <a:solidFill>
                  <a:schemeClr val="bg1"/>
                </a:solidFill>
              </a:rPr>
              <a:t>33 </a:t>
            </a:r>
            <a:r>
              <a:rPr lang="en-US" sz="3600" dirty="0">
                <a:solidFill>
                  <a:schemeClr val="bg1"/>
                </a:solidFill>
              </a:rPr>
              <a:t>And he will place the sheep on his right, but the goats on the left. </a:t>
            </a:r>
            <a:r>
              <a:rPr lang="en-US" sz="3600" baseline="30000" dirty="0">
                <a:solidFill>
                  <a:schemeClr val="bg1"/>
                </a:solidFill>
              </a:rPr>
              <a:t>34 </a:t>
            </a:r>
            <a:r>
              <a:rPr lang="en-US" sz="3600" dirty="0">
                <a:solidFill>
                  <a:schemeClr val="bg1"/>
                </a:solidFill>
              </a:rPr>
              <a:t>Then the King will say to those on his right, ‘Come, you who are blessed by my Father, inherit the kingdom prepared for </a:t>
            </a:r>
            <a:r>
              <a:rPr lang="en-US" sz="3600" dirty="0" smtClean="0">
                <a:solidFill>
                  <a:schemeClr val="bg1"/>
                </a:solidFill>
              </a:rPr>
              <a:t>you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25:31 (ESV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from the foundation of the world. </a:t>
            </a:r>
            <a:r>
              <a:rPr lang="en-US" sz="3600" baseline="30000" dirty="0">
                <a:solidFill>
                  <a:schemeClr val="bg1"/>
                </a:solidFill>
              </a:rPr>
              <a:t>35 </a:t>
            </a:r>
            <a:r>
              <a:rPr lang="en-US" sz="3600" dirty="0">
                <a:solidFill>
                  <a:schemeClr val="bg1"/>
                </a:solidFill>
              </a:rPr>
              <a:t>For I was hungry and you gave me food, I was thirsty and you gave me drink, I was a stranger and you welcomed me, </a:t>
            </a:r>
            <a:r>
              <a:rPr lang="en-US" sz="3600" baseline="30000" dirty="0">
                <a:solidFill>
                  <a:schemeClr val="bg1"/>
                </a:solidFill>
              </a:rPr>
              <a:t>36 </a:t>
            </a:r>
            <a:r>
              <a:rPr lang="en-US" sz="3600" dirty="0">
                <a:solidFill>
                  <a:schemeClr val="bg1"/>
                </a:solidFill>
              </a:rPr>
              <a:t>I was naked and you clothed me, I was sick and you visited me, I was in prison and you came to me.’ </a:t>
            </a:r>
            <a:r>
              <a:rPr lang="en-US" sz="3600" baseline="30000" dirty="0">
                <a:solidFill>
                  <a:schemeClr val="bg1"/>
                </a:solidFill>
              </a:rPr>
              <a:t>37 </a:t>
            </a:r>
            <a:r>
              <a:rPr lang="en-US" sz="3600" dirty="0">
                <a:solidFill>
                  <a:schemeClr val="bg1"/>
                </a:solidFill>
              </a:rPr>
              <a:t>Then the righteous will answer him, saying, ‘Lord, when did we see you hungry and feed you, or thirsty and give you drink? </a:t>
            </a:r>
            <a:r>
              <a:rPr lang="en-US" sz="3600" baseline="30000" dirty="0">
                <a:solidFill>
                  <a:schemeClr val="bg1"/>
                </a:solidFill>
              </a:rPr>
              <a:t>38 </a:t>
            </a:r>
            <a:r>
              <a:rPr lang="en-US" sz="3600" dirty="0">
                <a:solidFill>
                  <a:schemeClr val="bg1"/>
                </a:solidFill>
              </a:rPr>
              <a:t>And when did we see you a stranger and welcome you, or naked </a:t>
            </a:r>
            <a:r>
              <a:rPr lang="en-US" sz="3600" dirty="0" smtClean="0">
                <a:solidFill>
                  <a:schemeClr val="bg1"/>
                </a:solidFill>
              </a:rPr>
              <a:t>and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25:31 (ESV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clothe you? </a:t>
            </a:r>
            <a:r>
              <a:rPr lang="en-US" sz="3600" baseline="30000">
                <a:solidFill>
                  <a:schemeClr val="bg1"/>
                </a:solidFill>
              </a:rPr>
              <a:t>39 </a:t>
            </a:r>
            <a:r>
              <a:rPr lang="en-US" sz="3600">
                <a:solidFill>
                  <a:schemeClr val="bg1"/>
                </a:solidFill>
              </a:rPr>
              <a:t>And when did we see you sick or in prison and visit you?’ </a:t>
            </a:r>
            <a:r>
              <a:rPr lang="en-US" sz="3600" baseline="30000">
                <a:solidFill>
                  <a:schemeClr val="bg1"/>
                </a:solidFill>
              </a:rPr>
              <a:t>40 </a:t>
            </a:r>
            <a:r>
              <a:rPr lang="en-US" sz="3600">
                <a:solidFill>
                  <a:schemeClr val="bg1"/>
                </a:solidFill>
              </a:rPr>
              <a:t>And the King will answer them, ‘Truly, I say to you, as you did it to one of the least of these my brothers,</a:t>
            </a:r>
            <a:r>
              <a:rPr lang="en-US" sz="3600" baseline="30000">
                <a:solidFill>
                  <a:schemeClr val="bg1"/>
                </a:solidFill>
              </a:rPr>
              <a:t> </a:t>
            </a:r>
            <a:r>
              <a:rPr lang="en-US" sz="3600">
                <a:solidFill>
                  <a:schemeClr val="bg1"/>
                </a:solidFill>
              </a:rPr>
              <a:t>you did it to me.’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Matthew 25:31 (ESV)</vt:lpstr>
      <vt:lpstr>Matthew 25:31 (ESV)</vt:lpstr>
      <vt:lpstr>Matthew 25:31 (ESV)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Derek</dc:creator>
  <cp:lastModifiedBy>Derek</cp:lastModifiedBy>
  <cp:revision>15</cp:revision>
  <dcterms:created xsi:type="dcterms:W3CDTF">2016-04-17T05:12:23Z</dcterms:created>
  <dcterms:modified xsi:type="dcterms:W3CDTF">2016-09-25T16:11:06Z</dcterms:modified>
</cp:coreProperties>
</file>