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4" r:id="rId2"/>
    <p:sldId id="321" r:id="rId3"/>
    <p:sldId id="322" r:id="rId4"/>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15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pPr/>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val="2174410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pPr/>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val="126296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pPr/>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val="66851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pPr/>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val="3269802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D69264-5D35-467F-9FF0-52C539F65315}" type="datetimeFigureOut">
              <a:rPr lang="en-US" smtClean="0"/>
              <a:pPr/>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val="107719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D69264-5D35-467F-9FF0-52C539F65315}" type="datetimeFigureOut">
              <a:rPr lang="en-US" smtClean="0"/>
              <a:pPr/>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val="1083757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D69264-5D35-467F-9FF0-52C539F65315}" type="datetimeFigureOut">
              <a:rPr lang="en-US" smtClean="0"/>
              <a:pPr/>
              <a:t>10/23/2016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val="164305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D69264-5D35-467F-9FF0-52C539F65315}" type="datetimeFigureOut">
              <a:rPr lang="en-US" smtClean="0"/>
              <a:pPr/>
              <a:t>10/23/2016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val="2051023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69264-5D35-467F-9FF0-52C539F65315}" type="datetimeFigureOut">
              <a:rPr lang="en-US" smtClean="0"/>
              <a:pPr/>
              <a:t>10/23/2016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val="254298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69264-5D35-467F-9FF0-52C539F65315}" type="datetimeFigureOut">
              <a:rPr lang="en-US" smtClean="0"/>
              <a:pPr/>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val="232282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69264-5D35-467F-9FF0-52C539F65315}" type="datetimeFigureOut">
              <a:rPr lang="en-US" smtClean="0"/>
              <a:pPr/>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val="39179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69264-5D35-467F-9FF0-52C539F65315}" type="datetimeFigureOut">
              <a:rPr lang="en-US" smtClean="0"/>
              <a:pPr/>
              <a:t>10/23/2016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A39CA-62D0-4A95-AEFA-BBAEACBD848F}" type="slidenum">
              <a:rPr lang="en-US" smtClean="0"/>
              <a:pPr/>
              <a:t>‹#›</a:t>
            </a:fld>
            <a:endParaRPr lang="en-US"/>
          </a:p>
        </p:txBody>
      </p:sp>
    </p:spTree>
    <p:extLst>
      <p:ext uri="{BB962C8B-B14F-4D97-AF65-F5344CB8AC3E}">
        <p14:creationId xmlns:p14="http://schemas.microsoft.com/office/powerpoint/2010/main" val="2584899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a:solidFill>
                  <a:schemeClr val="bg1"/>
                </a:solidFill>
              </a:rPr>
              <a:t>Ephesians </a:t>
            </a:r>
            <a:r>
              <a:rPr lang="en-US" b="1" dirty="0" smtClean="0">
                <a:solidFill>
                  <a:schemeClr val="bg1"/>
                </a:solidFill>
              </a:rPr>
              <a:t>1:16-23 (ESV)</a:t>
            </a:r>
            <a:endParaRPr lang="en-US" dirty="0">
              <a:solidFill>
                <a:schemeClr val="bg1"/>
              </a:solidFill>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16 </a:t>
            </a:r>
            <a:r>
              <a:rPr lang="en-US" sz="3600" dirty="0">
                <a:solidFill>
                  <a:schemeClr val="bg1"/>
                </a:solidFill>
              </a:rPr>
              <a:t>I do not cease to give thanks for you, remembering you in my prayers, </a:t>
            </a:r>
            <a:r>
              <a:rPr lang="en-US" sz="3600" baseline="30000" dirty="0">
                <a:solidFill>
                  <a:schemeClr val="bg1"/>
                </a:solidFill>
              </a:rPr>
              <a:t>17 </a:t>
            </a:r>
            <a:r>
              <a:rPr lang="en-US" sz="3600" dirty="0">
                <a:solidFill>
                  <a:schemeClr val="bg1"/>
                </a:solidFill>
              </a:rPr>
              <a:t>that the God of our Lord Jesus Christ, the Father of glory, may give you the Spirit of wisdom and of revelation in the knowledge of him, </a:t>
            </a:r>
            <a:r>
              <a:rPr lang="en-US" sz="3600" baseline="30000" dirty="0">
                <a:solidFill>
                  <a:schemeClr val="bg1"/>
                </a:solidFill>
              </a:rPr>
              <a:t>18 </a:t>
            </a:r>
            <a:r>
              <a:rPr lang="en-US" sz="3600" dirty="0">
                <a:solidFill>
                  <a:schemeClr val="bg1"/>
                </a:solidFill>
              </a:rPr>
              <a:t>having the eyes of your hearts enlightened, that you may know what is the hope to which he has called you, what are the riches of his glorious inheritance in the saints, </a:t>
            </a:r>
            <a:r>
              <a:rPr lang="en-US" sz="3600" baseline="30000" dirty="0">
                <a:solidFill>
                  <a:schemeClr val="bg1"/>
                </a:solidFill>
              </a:rPr>
              <a:t>19 </a:t>
            </a:r>
            <a:r>
              <a:rPr lang="en-US" sz="3600" dirty="0">
                <a:solidFill>
                  <a:schemeClr val="bg1"/>
                </a:solidFill>
              </a:rPr>
              <a:t>and what is the immeasurable greatness of his power </a:t>
            </a:r>
            <a:r>
              <a:rPr lang="en-US" sz="3600" dirty="0" smtClean="0">
                <a:solidFill>
                  <a:schemeClr val="bg1"/>
                </a:solidFill>
              </a:rPr>
              <a:t>toward</a:t>
            </a:r>
            <a:endParaRPr lang="en-US" sz="3600" dirty="0">
              <a:solidFill>
                <a:schemeClr val="bg1"/>
              </a:solidFill>
            </a:endParaRPr>
          </a:p>
        </p:txBody>
      </p:sp>
    </p:spTree>
    <p:extLst>
      <p:ext uri="{BB962C8B-B14F-4D97-AF65-F5344CB8AC3E}">
        <p14:creationId xmlns:p14="http://schemas.microsoft.com/office/powerpoint/2010/main" val="4238325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a:solidFill>
                  <a:schemeClr val="bg1"/>
                </a:solidFill>
              </a:rPr>
              <a:t>Ephesians </a:t>
            </a:r>
            <a:r>
              <a:rPr lang="en-US" b="1" dirty="0" smtClean="0">
                <a:solidFill>
                  <a:schemeClr val="bg1"/>
                </a:solidFill>
              </a:rPr>
              <a:t>1:16-23 (ESV)</a:t>
            </a:r>
            <a:endParaRPr lang="en-US" dirty="0">
              <a:solidFill>
                <a:schemeClr val="bg1"/>
              </a:solidFill>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dirty="0">
                <a:solidFill>
                  <a:schemeClr val="bg1"/>
                </a:solidFill>
              </a:rPr>
              <a:t>us who believe, according to the working of his great might </a:t>
            </a:r>
            <a:r>
              <a:rPr lang="en-US" sz="3600" baseline="30000" dirty="0">
                <a:solidFill>
                  <a:schemeClr val="bg1"/>
                </a:solidFill>
              </a:rPr>
              <a:t>20 </a:t>
            </a:r>
            <a:r>
              <a:rPr lang="en-US" sz="3600" dirty="0">
                <a:solidFill>
                  <a:schemeClr val="bg1"/>
                </a:solidFill>
              </a:rPr>
              <a:t>that he worked in Christ when he raised him from the dead and seated him at his right hand in the heavenly places, </a:t>
            </a:r>
            <a:r>
              <a:rPr lang="en-US" sz="3600" baseline="30000" dirty="0">
                <a:solidFill>
                  <a:schemeClr val="bg1"/>
                </a:solidFill>
              </a:rPr>
              <a:t>21 </a:t>
            </a:r>
            <a:r>
              <a:rPr lang="en-US" sz="3600" b="1" dirty="0">
                <a:solidFill>
                  <a:schemeClr val="bg1"/>
                </a:solidFill>
              </a:rPr>
              <a:t>far above all rule and authority and power and dominion, and above every name that is named, not only in this age but also in the one to come. </a:t>
            </a:r>
            <a:r>
              <a:rPr lang="en-US" sz="3600" b="1" baseline="30000" dirty="0">
                <a:solidFill>
                  <a:schemeClr val="bg1"/>
                </a:solidFill>
              </a:rPr>
              <a:t>22 </a:t>
            </a:r>
            <a:r>
              <a:rPr lang="en-US" sz="3600" b="1" dirty="0">
                <a:solidFill>
                  <a:schemeClr val="bg1"/>
                </a:solidFill>
              </a:rPr>
              <a:t>And he put all things under his feet</a:t>
            </a:r>
            <a:r>
              <a:rPr lang="en-US" sz="3600" dirty="0">
                <a:solidFill>
                  <a:schemeClr val="bg1"/>
                </a:solidFill>
              </a:rPr>
              <a:t> and gave him as head over all things to the church, </a:t>
            </a:r>
            <a:r>
              <a:rPr lang="en-US" sz="3600" baseline="30000" dirty="0">
                <a:solidFill>
                  <a:schemeClr val="bg1"/>
                </a:solidFill>
              </a:rPr>
              <a:t>23 </a:t>
            </a:r>
            <a:r>
              <a:rPr lang="en-US" sz="3600" dirty="0">
                <a:solidFill>
                  <a:schemeClr val="bg1"/>
                </a:solidFill>
              </a:rPr>
              <a:t>which is his body, the fullness </a:t>
            </a:r>
            <a:r>
              <a:rPr lang="en-US" sz="3600" dirty="0" smtClean="0">
                <a:solidFill>
                  <a:schemeClr val="bg1"/>
                </a:solidFill>
              </a:rPr>
              <a:t>of</a:t>
            </a:r>
            <a:endParaRPr lang="en-US" sz="3600" dirty="0">
              <a:solidFill>
                <a:schemeClr val="bg1"/>
              </a:solidFill>
            </a:endParaRPr>
          </a:p>
        </p:txBody>
      </p:sp>
    </p:spTree>
    <p:extLst>
      <p:ext uri="{BB962C8B-B14F-4D97-AF65-F5344CB8AC3E}">
        <p14:creationId xmlns:p14="http://schemas.microsoft.com/office/powerpoint/2010/main" val="3842649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a:solidFill>
                  <a:schemeClr val="bg1"/>
                </a:solidFill>
              </a:rPr>
              <a:t>Ephesians </a:t>
            </a:r>
            <a:r>
              <a:rPr lang="en-US" b="1" dirty="0" smtClean="0">
                <a:solidFill>
                  <a:schemeClr val="bg1"/>
                </a:solidFill>
              </a:rPr>
              <a:t>1:16-23 (ESV)</a:t>
            </a:r>
            <a:endParaRPr lang="en-US" dirty="0">
              <a:solidFill>
                <a:schemeClr val="bg1"/>
              </a:solidFill>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dirty="0">
                <a:solidFill>
                  <a:schemeClr val="bg1"/>
                </a:solidFill>
              </a:rPr>
              <a:t>him who fills all in all.</a:t>
            </a:r>
            <a:endParaRPr lang="en-US" sz="3600" dirty="0">
              <a:solidFill>
                <a:schemeClr val="bg1"/>
              </a:solidFill>
            </a:endParaRPr>
          </a:p>
        </p:txBody>
      </p:sp>
    </p:spTree>
    <p:extLst>
      <p:ext uri="{BB962C8B-B14F-4D97-AF65-F5344CB8AC3E}">
        <p14:creationId xmlns:p14="http://schemas.microsoft.com/office/powerpoint/2010/main" val="1227634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275</TotalTime>
  <Words>36</Words>
  <Application>Microsoft Office PowerPoint</Application>
  <PresentationFormat>On-screen Show (4:3)</PresentationFormat>
  <Paragraphs>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Ephesians 1:16-23 (ESV)</vt:lpstr>
      <vt:lpstr>Ephesians 1:16-23 (ESV)</vt:lpstr>
      <vt:lpstr>Ephesians 1:16-23 (ESV)</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Album</dc:title>
  <dc:creator>Derek</dc:creator>
  <cp:lastModifiedBy>Derek</cp:lastModifiedBy>
  <cp:revision>18</cp:revision>
  <dcterms:created xsi:type="dcterms:W3CDTF">2016-04-17T05:12:23Z</dcterms:created>
  <dcterms:modified xsi:type="dcterms:W3CDTF">2016-10-23T16:20:55Z</dcterms:modified>
</cp:coreProperties>
</file>