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313" r:id="rId3"/>
    <p:sldId id="320" r:id="rId4"/>
    <p:sldId id="321" r:id="rId5"/>
    <p:sldId id="323" r:id="rId6"/>
    <p:sldId id="322" r:id="rId7"/>
    <p:sldId id="32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7F6"/>
    <a:srgbClr val="FBFBFB"/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pPr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690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Luke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18:15-17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15 </a:t>
            </a:r>
            <a:r>
              <a:rPr lang="en-US" sz="3600" dirty="0">
                <a:solidFill>
                  <a:schemeClr val="bg1"/>
                </a:solidFill>
              </a:rPr>
              <a:t>Now they were bringing even infants to him that he might touch them. And when the disciples saw it, they rebuked them. </a:t>
            </a:r>
            <a:r>
              <a:rPr lang="en-US" sz="3600" baseline="30000" dirty="0">
                <a:solidFill>
                  <a:schemeClr val="bg1"/>
                </a:solidFill>
              </a:rPr>
              <a:t>16 </a:t>
            </a:r>
            <a:r>
              <a:rPr lang="en-US" sz="3600" dirty="0">
                <a:solidFill>
                  <a:schemeClr val="bg1"/>
                </a:solidFill>
              </a:rPr>
              <a:t>But Jesus called them to him, saying, “Let the children come to me, and do not hinder them, for to such belongs the kingdom of God. </a:t>
            </a:r>
            <a:r>
              <a:rPr lang="en-US" sz="3600" baseline="30000" dirty="0">
                <a:solidFill>
                  <a:schemeClr val="bg1"/>
                </a:solidFill>
              </a:rPr>
              <a:t>17 </a:t>
            </a:r>
            <a:r>
              <a:rPr lang="en-US" sz="3600" dirty="0">
                <a:solidFill>
                  <a:schemeClr val="bg1"/>
                </a:solidFill>
              </a:rPr>
              <a:t>Truly, I say to you, whoever does not receive the kingdom of God like a child shall not enter it.”</a:t>
            </a:r>
          </a:p>
        </p:txBody>
      </p:sp>
    </p:spTree>
    <p:extLst>
      <p:ext uri="{BB962C8B-B14F-4D97-AF65-F5344CB8AC3E}">
        <p14:creationId xmlns:p14="http://schemas.microsoft.com/office/powerpoint/2010/main" val="38726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24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Luke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6:20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20 </a:t>
            </a:r>
            <a:r>
              <a:rPr lang="en-US" sz="3600" dirty="0">
                <a:solidFill>
                  <a:schemeClr val="bg1"/>
                </a:solidFill>
              </a:rPr>
              <a:t>And he lifted up his eyes on his disciples, and said: “Blessed are you who are poor, for yours is the kingdom of God. </a:t>
            </a:r>
          </a:p>
        </p:txBody>
      </p:sp>
    </p:spTree>
    <p:extLst>
      <p:ext uri="{BB962C8B-B14F-4D97-AF65-F5344CB8AC3E}">
        <p14:creationId xmlns:p14="http://schemas.microsoft.com/office/powerpoint/2010/main" val="14880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79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Romans 5:6-8 </a:t>
            </a:r>
            <a:r>
              <a:rPr lang="en-US" b="1" dirty="0" smtClean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For while we were still weak, at the right time Christ died for the ungodly. </a:t>
            </a:r>
            <a:r>
              <a:rPr lang="en-US" sz="3600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For one will scarcely die for a righteous person—though perhaps for a good person one would dare even to die— </a:t>
            </a:r>
            <a:r>
              <a:rPr lang="en-US" sz="3600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but God shows his love for us in that while we were still sinners, Christ died for us.</a:t>
            </a:r>
          </a:p>
        </p:txBody>
      </p:sp>
    </p:spTree>
    <p:extLst>
      <p:ext uri="{BB962C8B-B14F-4D97-AF65-F5344CB8AC3E}">
        <p14:creationId xmlns:p14="http://schemas.microsoft.com/office/powerpoint/2010/main" val="6725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1593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775</TotalTime>
  <Words>18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Luke 18:15-17 (ESV)</vt:lpstr>
      <vt:lpstr>PowerPoint Presentation</vt:lpstr>
      <vt:lpstr>Luke 6:20 (ESV)</vt:lpstr>
      <vt:lpstr>PowerPoint Presentation</vt:lpstr>
      <vt:lpstr>Romans 5:6-8 (ESV)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89</cp:revision>
  <dcterms:created xsi:type="dcterms:W3CDTF">2015-04-12T15:11:48Z</dcterms:created>
  <dcterms:modified xsi:type="dcterms:W3CDTF">2017-12-10T16:20:49Z</dcterms:modified>
</cp:coreProperties>
</file>