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7" r:id="rId2"/>
    <p:sldId id="308" r:id="rId3"/>
    <p:sldId id="309" r:id="rId4"/>
    <p:sldId id="310" r:id="rId5"/>
    <p:sldId id="311" r:id="rId6"/>
    <p:sldId id="312" r:id="rId7"/>
    <p:sldId id="313" r:id="rId8"/>
    <p:sldId id="314" r:id="rId9"/>
    <p:sldId id="315" r:id="rId10"/>
    <p:sldId id="316" r:id="rId11"/>
    <p:sldId id="318" r:id="rId12"/>
    <p:sldId id="322" r:id="rId13"/>
    <p:sldId id="326" r:id="rId14"/>
    <p:sldId id="327" r:id="rId15"/>
    <p:sldId id="328" r:id="rId16"/>
    <p:sldId id="323" r:id="rId17"/>
    <p:sldId id="306" r:id="rId18"/>
    <p:sldId id="307" r:id="rId19"/>
    <p:sldId id="329" r:id="rId20"/>
    <p:sldId id="319" r:id="rId21"/>
    <p:sldId id="320" r:id="rId22"/>
    <p:sldId id="324" r:id="rId23"/>
    <p:sldId id="321" r:id="rId24"/>
    <p:sldId id="325" r:id="rId25"/>
  </p:sldIdLst>
  <p:sldSz cx="9144000" cy="6858000" type="screen4x3"/>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15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D69264-5D35-467F-9FF0-52C539F65315}" type="datetimeFigureOut">
              <a:rPr lang="en-US" smtClean="0"/>
              <a:t>9/24/2017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BA39CA-62D0-4A95-AEFA-BBAEACBD848F}" type="slidenum">
              <a:rPr lang="en-US" smtClean="0"/>
              <a:t>‹#›</a:t>
            </a:fld>
            <a:endParaRPr lang="en-US"/>
          </a:p>
        </p:txBody>
      </p:sp>
    </p:spTree>
    <p:extLst>
      <p:ext uri="{BB962C8B-B14F-4D97-AF65-F5344CB8AC3E}">
        <p14:creationId xmlns:p14="http://schemas.microsoft.com/office/powerpoint/2010/main" val="2174410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D69264-5D35-467F-9FF0-52C539F65315}" type="datetimeFigureOut">
              <a:rPr lang="en-US" smtClean="0"/>
              <a:t>9/24/2017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BA39CA-62D0-4A95-AEFA-BBAEACBD848F}" type="slidenum">
              <a:rPr lang="en-US" smtClean="0"/>
              <a:t>‹#›</a:t>
            </a:fld>
            <a:endParaRPr lang="en-US"/>
          </a:p>
        </p:txBody>
      </p:sp>
    </p:spTree>
    <p:extLst>
      <p:ext uri="{BB962C8B-B14F-4D97-AF65-F5344CB8AC3E}">
        <p14:creationId xmlns:p14="http://schemas.microsoft.com/office/powerpoint/2010/main" val="1262965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D69264-5D35-467F-9FF0-52C539F65315}" type="datetimeFigureOut">
              <a:rPr lang="en-US" smtClean="0"/>
              <a:t>9/24/2017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BA39CA-62D0-4A95-AEFA-BBAEACBD848F}" type="slidenum">
              <a:rPr lang="en-US" smtClean="0"/>
              <a:t>‹#›</a:t>
            </a:fld>
            <a:endParaRPr lang="en-US"/>
          </a:p>
        </p:txBody>
      </p:sp>
    </p:spTree>
    <p:extLst>
      <p:ext uri="{BB962C8B-B14F-4D97-AF65-F5344CB8AC3E}">
        <p14:creationId xmlns:p14="http://schemas.microsoft.com/office/powerpoint/2010/main" val="668516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D69264-5D35-467F-9FF0-52C539F65315}" type="datetimeFigureOut">
              <a:rPr lang="en-US" smtClean="0"/>
              <a:t>9/24/2017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BA39CA-62D0-4A95-AEFA-BBAEACBD848F}" type="slidenum">
              <a:rPr lang="en-US" smtClean="0"/>
              <a:t>‹#›</a:t>
            </a:fld>
            <a:endParaRPr lang="en-US"/>
          </a:p>
        </p:txBody>
      </p:sp>
    </p:spTree>
    <p:extLst>
      <p:ext uri="{BB962C8B-B14F-4D97-AF65-F5344CB8AC3E}">
        <p14:creationId xmlns:p14="http://schemas.microsoft.com/office/powerpoint/2010/main" val="326980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D69264-5D35-467F-9FF0-52C539F65315}" type="datetimeFigureOut">
              <a:rPr lang="en-US" smtClean="0"/>
              <a:t>9/24/2017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BA39CA-62D0-4A95-AEFA-BBAEACBD848F}" type="slidenum">
              <a:rPr lang="en-US" smtClean="0"/>
              <a:t>‹#›</a:t>
            </a:fld>
            <a:endParaRPr lang="en-US"/>
          </a:p>
        </p:txBody>
      </p:sp>
    </p:spTree>
    <p:extLst>
      <p:ext uri="{BB962C8B-B14F-4D97-AF65-F5344CB8AC3E}">
        <p14:creationId xmlns:p14="http://schemas.microsoft.com/office/powerpoint/2010/main" val="1077198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D69264-5D35-467F-9FF0-52C539F65315}" type="datetimeFigureOut">
              <a:rPr lang="en-US" smtClean="0"/>
              <a:t>9/24/2017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BA39CA-62D0-4A95-AEFA-BBAEACBD848F}" type="slidenum">
              <a:rPr lang="en-US" smtClean="0"/>
              <a:t>‹#›</a:t>
            </a:fld>
            <a:endParaRPr lang="en-US"/>
          </a:p>
        </p:txBody>
      </p:sp>
    </p:spTree>
    <p:extLst>
      <p:ext uri="{BB962C8B-B14F-4D97-AF65-F5344CB8AC3E}">
        <p14:creationId xmlns:p14="http://schemas.microsoft.com/office/powerpoint/2010/main" val="1083757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D69264-5D35-467F-9FF0-52C539F65315}" type="datetimeFigureOut">
              <a:rPr lang="en-US" smtClean="0"/>
              <a:t>9/24/2017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BA39CA-62D0-4A95-AEFA-BBAEACBD848F}" type="slidenum">
              <a:rPr lang="en-US" smtClean="0"/>
              <a:t>‹#›</a:t>
            </a:fld>
            <a:endParaRPr lang="en-US"/>
          </a:p>
        </p:txBody>
      </p:sp>
    </p:spTree>
    <p:extLst>
      <p:ext uri="{BB962C8B-B14F-4D97-AF65-F5344CB8AC3E}">
        <p14:creationId xmlns:p14="http://schemas.microsoft.com/office/powerpoint/2010/main" val="1643056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D69264-5D35-467F-9FF0-52C539F65315}" type="datetimeFigureOut">
              <a:rPr lang="en-US" smtClean="0"/>
              <a:t>9/24/2017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BA39CA-62D0-4A95-AEFA-BBAEACBD848F}" type="slidenum">
              <a:rPr lang="en-US" smtClean="0"/>
              <a:t>‹#›</a:t>
            </a:fld>
            <a:endParaRPr lang="en-US"/>
          </a:p>
        </p:txBody>
      </p:sp>
    </p:spTree>
    <p:extLst>
      <p:ext uri="{BB962C8B-B14F-4D97-AF65-F5344CB8AC3E}">
        <p14:creationId xmlns:p14="http://schemas.microsoft.com/office/powerpoint/2010/main" val="2051023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D69264-5D35-467F-9FF0-52C539F65315}" type="datetimeFigureOut">
              <a:rPr lang="en-US" smtClean="0"/>
              <a:t>9/24/2017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BA39CA-62D0-4A95-AEFA-BBAEACBD848F}" type="slidenum">
              <a:rPr lang="en-US" smtClean="0"/>
              <a:t>‹#›</a:t>
            </a:fld>
            <a:endParaRPr lang="en-US"/>
          </a:p>
        </p:txBody>
      </p:sp>
    </p:spTree>
    <p:extLst>
      <p:ext uri="{BB962C8B-B14F-4D97-AF65-F5344CB8AC3E}">
        <p14:creationId xmlns:p14="http://schemas.microsoft.com/office/powerpoint/2010/main" val="2542984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D69264-5D35-467F-9FF0-52C539F65315}" type="datetimeFigureOut">
              <a:rPr lang="en-US" smtClean="0"/>
              <a:t>9/24/2017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BA39CA-62D0-4A95-AEFA-BBAEACBD848F}" type="slidenum">
              <a:rPr lang="en-US" smtClean="0"/>
              <a:t>‹#›</a:t>
            </a:fld>
            <a:endParaRPr lang="en-US"/>
          </a:p>
        </p:txBody>
      </p:sp>
    </p:spTree>
    <p:extLst>
      <p:ext uri="{BB962C8B-B14F-4D97-AF65-F5344CB8AC3E}">
        <p14:creationId xmlns:p14="http://schemas.microsoft.com/office/powerpoint/2010/main" val="2322820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D69264-5D35-467F-9FF0-52C539F65315}" type="datetimeFigureOut">
              <a:rPr lang="en-US" smtClean="0"/>
              <a:t>9/24/2017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BA39CA-62D0-4A95-AEFA-BBAEACBD848F}" type="slidenum">
              <a:rPr lang="en-US" smtClean="0"/>
              <a:t>‹#›</a:t>
            </a:fld>
            <a:endParaRPr lang="en-US"/>
          </a:p>
        </p:txBody>
      </p:sp>
    </p:spTree>
    <p:extLst>
      <p:ext uri="{BB962C8B-B14F-4D97-AF65-F5344CB8AC3E}">
        <p14:creationId xmlns:p14="http://schemas.microsoft.com/office/powerpoint/2010/main" val="39179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D69264-5D35-467F-9FF0-52C539F65315}" type="datetimeFigureOut">
              <a:rPr lang="en-US" smtClean="0"/>
              <a:t>9/24/2017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BA39CA-62D0-4A95-AEFA-BBAEACBD848F}" type="slidenum">
              <a:rPr lang="en-US" smtClean="0"/>
              <a:t>‹#›</a:t>
            </a:fld>
            <a:endParaRPr lang="en-US"/>
          </a:p>
        </p:txBody>
      </p:sp>
    </p:spTree>
    <p:extLst>
      <p:ext uri="{BB962C8B-B14F-4D97-AF65-F5344CB8AC3E}">
        <p14:creationId xmlns:p14="http://schemas.microsoft.com/office/powerpoint/2010/main" val="2584899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527538" y="3059723"/>
            <a:ext cx="8228535" cy="1323439"/>
          </a:xfrm>
          <a:prstGeom prst="rect">
            <a:avLst/>
          </a:prstGeom>
          <a:noFill/>
        </p:spPr>
        <p:txBody>
          <a:bodyPr wrap="none" rtlCol="0">
            <a:spAutoFit/>
          </a:bodyPr>
          <a:lstStyle/>
          <a:p>
            <a:r>
              <a:rPr lang="en-US" sz="8000" dirty="0" smtClean="0">
                <a:solidFill>
                  <a:schemeClr val="bg1"/>
                </a:solidFill>
                <a:latin typeface="Hijrnotes PERSONAL USE ONLY" pitchFamily="2" charset="0"/>
              </a:rPr>
              <a:t>Freedom Sunday</a:t>
            </a:r>
            <a:endParaRPr lang="en-US" sz="8000" dirty="0">
              <a:solidFill>
                <a:schemeClr val="bg1"/>
              </a:solidFill>
              <a:latin typeface="Hijrnotes PERSONAL USE ONLY" pitchFamily="2" charset="0"/>
            </a:endParaRPr>
          </a:p>
        </p:txBody>
      </p:sp>
      <p:sp>
        <p:nvSpPr>
          <p:cNvPr id="6" name="TextBox 5"/>
          <p:cNvSpPr txBox="1"/>
          <p:nvPr/>
        </p:nvSpPr>
        <p:spPr>
          <a:xfrm>
            <a:off x="536330" y="3077307"/>
            <a:ext cx="8228535" cy="1323439"/>
          </a:xfrm>
          <a:prstGeom prst="rect">
            <a:avLst/>
          </a:prstGeom>
          <a:noFill/>
        </p:spPr>
        <p:txBody>
          <a:bodyPr wrap="none" rtlCol="0">
            <a:spAutoFit/>
          </a:bodyPr>
          <a:lstStyle/>
          <a:p>
            <a:r>
              <a:rPr lang="en-US" sz="8000" dirty="0" smtClean="0">
                <a:solidFill>
                  <a:schemeClr val="bg1"/>
                </a:solidFill>
                <a:latin typeface="Hijrnotes PERSONAL USE ONLY" pitchFamily="2" charset="0"/>
              </a:rPr>
              <a:t>Freedom Sunday</a:t>
            </a:r>
            <a:endParaRPr lang="en-US" sz="8000" dirty="0">
              <a:solidFill>
                <a:schemeClr val="bg1"/>
              </a:solidFill>
              <a:latin typeface="Hijrnotes PERSONAL USE ONLY" pitchFamily="2" charset="0"/>
            </a:endParaRPr>
          </a:p>
        </p:txBody>
      </p:sp>
    </p:spTree>
    <p:extLst>
      <p:ext uri="{BB962C8B-B14F-4D97-AF65-F5344CB8AC3E}">
        <p14:creationId xmlns:p14="http://schemas.microsoft.com/office/powerpoint/2010/main" val="1927047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527538" y="3059723"/>
            <a:ext cx="8228535" cy="1323439"/>
          </a:xfrm>
          <a:prstGeom prst="rect">
            <a:avLst/>
          </a:prstGeom>
          <a:noFill/>
        </p:spPr>
        <p:txBody>
          <a:bodyPr wrap="none" rtlCol="0">
            <a:spAutoFit/>
          </a:bodyPr>
          <a:lstStyle/>
          <a:p>
            <a:r>
              <a:rPr lang="en-US" sz="8000" dirty="0" smtClean="0">
                <a:solidFill>
                  <a:schemeClr val="bg1"/>
                </a:solidFill>
                <a:latin typeface="Hijrnotes PERSONAL USE ONLY" pitchFamily="2" charset="0"/>
              </a:rPr>
              <a:t>Freedom Sunday</a:t>
            </a:r>
            <a:endParaRPr lang="en-US" sz="8000" dirty="0">
              <a:solidFill>
                <a:schemeClr val="bg1"/>
              </a:solidFill>
              <a:latin typeface="Hijrnotes PERSONAL USE ONLY" pitchFamily="2" charset="0"/>
            </a:endParaRPr>
          </a:p>
        </p:txBody>
      </p:sp>
      <p:sp>
        <p:nvSpPr>
          <p:cNvPr id="6" name="TextBox 5"/>
          <p:cNvSpPr txBox="1"/>
          <p:nvPr/>
        </p:nvSpPr>
        <p:spPr>
          <a:xfrm>
            <a:off x="536330" y="3077307"/>
            <a:ext cx="8228535" cy="1323439"/>
          </a:xfrm>
          <a:prstGeom prst="rect">
            <a:avLst/>
          </a:prstGeom>
          <a:noFill/>
        </p:spPr>
        <p:txBody>
          <a:bodyPr wrap="none" rtlCol="0">
            <a:spAutoFit/>
          </a:bodyPr>
          <a:lstStyle/>
          <a:p>
            <a:r>
              <a:rPr lang="en-US" sz="8000" dirty="0" smtClean="0">
                <a:solidFill>
                  <a:schemeClr val="bg1"/>
                </a:solidFill>
                <a:latin typeface="Hijrnotes PERSONAL USE ONLY" pitchFamily="2" charset="0"/>
              </a:rPr>
              <a:t>Freedom Sunday</a:t>
            </a:r>
            <a:endParaRPr lang="en-US" sz="8000" dirty="0">
              <a:solidFill>
                <a:schemeClr val="bg1"/>
              </a:solidFill>
              <a:latin typeface="Hijrnotes PERSONAL USE ONLY" pitchFamily="2" charset="0"/>
            </a:endParaRPr>
          </a:p>
        </p:txBody>
      </p:sp>
    </p:spTree>
    <p:extLst>
      <p:ext uri="{BB962C8B-B14F-4D97-AF65-F5344CB8AC3E}">
        <p14:creationId xmlns:p14="http://schemas.microsoft.com/office/powerpoint/2010/main" val="13473221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4970" y="0"/>
            <a:ext cx="10278970" cy="6858000"/>
          </a:xfrm>
          <a:prstGeom prst="rect">
            <a:avLst/>
          </a:prstGeom>
        </p:spPr>
      </p:pic>
    </p:spTree>
    <p:extLst>
      <p:ext uri="{BB962C8B-B14F-4D97-AF65-F5344CB8AC3E}">
        <p14:creationId xmlns:p14="http://schemas.microsoft.com/office/powerpoint/2010/main" val="13725704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527538" y="3059723"/>
            <a:ext cx="8228535" cy="1323439"/>
          </a:xfrm>
          <a:prstGeom prst="rect">
            <a:avLst/>
          </a:prstGeom>
          <a:noFill/>
        </p:spPr>
        <p:txBody>
          <a:bodyPr wrap="none" rtlCol="0">
            <a:spAutoFit/>
          </a:bodyPr>
          <a:lstStyle/>
          <a:p>
            <a:r>
              <a:rPr lang="en-US" sz="8000" dirty="0" smtClean="0">
                <a:solidFill>
                  <a:schemeClr val="bg1"/>
                </a:solidFill>
                <a:latin typeface="Hijrnotes PERSONAL USE ONLY" pitchFamily="2" charset="0"/>
              </a:rPr>
              <a:t>Freedom Sunday</a:t>
            </a:r>
            <a:endParaRPr lang="en-US" sz="8000" dirty="0">
              <a:solidFill>
                <a:schemeClr val="bg1"/>
              </a:solidFill>
              <a:latin typeface="Hijrnotes PERSONAL USE ONLY" pitchFamily="2" charset="0"/>
            </a:endParaRPr>
          </a:p>
        </p:txBody>
      </p:sp>
      <p:sp>
        <p:nvSpPr>
          <p:cNvPr id="6" name="TextBox 5"/>
          <p:cNvSpPr txBox="1"/>
          <p:nvPr/>
        </p:nvSpPr>
        <p:spPr>
          <a:xfrm>
            <a:off x="536330" y="3077307"/>
            <a:ext cx="8228535" cy="1323439"/>
          </a:xfrm>
          <a:prstGeom prst="rect">
            <a:avLst/>
          </a:prstGeom>
          <a:noFill/>
        </p:spPr>
        <p:txBody>
          <a:bodyPr wrap="none" rtlCol="0">
            <a:spAutoFit/>
          </a:bodyPr>
          <a:lstStyle/>
          <a:p>
            <a:r>
              <a:rPr lang="en-US" sz="8000" dirty="0" smtClean="0">
                <a:solidFill>
                  <a:schemeClr val="bg1"/>
                </a:solidFill>
                <a:latin typeface="Hijrnotes PERSONAL USE ONLY" pitchFamily="2" charset="0"/>
              </a:rPr>
              <a:t>Freedom Sunday</a:t>
            </a:r>
            <a:endParaRPr lang="en-US" sz="8000" dirty="0">
              <a:solidFill>
                <a:schemeClr val="bg1"/>
              </a:solidFill>
              <a:latin typeface="Hijrnotes PERSONAL USE ONLY" pitchFamily="2" charset="0"/>
            </a:endParaRPr>
          </a:p>
        </p:txBody>
      </p:sp>
    </p:spTree>
    <p:extLst>
      <p:ext uri="{BB962C8B-B14F-4D97-AF65-F5344CB8AC3E}">
        <p14:creationId xmlns:p14="http://schemas.microsoft.com/office/powerpoint/2010/main" val="1565165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9004300" cy="1825625"/>
          </a:xfrm>
          <a:noFill/>
        </p:spPr>
        <p:txBody>
          <a:bodyPr/>
          <a:lstStyle/>
          <a:p>
            <a:r>
              <a:rPr lang="en-US" b="1" dirty="0" smtClean="0">
                <a:solidFill>
                  <a:schemeClr val="bg1"/>
                </a:solidFill>
              </a:rPr>
              <a:t>Ecclesiastes 4:1-2 (ESV)</a:t>
            </a:r>
            <a:endParaRPr lang="en-US" b="1" dirty="0">
              <a:ln w="12700">
                <a:noFill/>
              </a:ln>
              <a:solidFill>
                <a:schemeClr val="bg1"/>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39700" y="1549400"/>
            <a:ext cx="8915400" cy="5143501"/>
          </a:xfrm>
        </p:spPr>
        <p:txBody>
          <a:bodyPr>
            <a:noAutofit/>
          </a:bodyPr>
          <a:lstStyle/>
          <a:p>
            <a:pPr marL="0" indent="0">
              <a:buNone/>
            </a:pPr>
            <a:r>
              <a:rPr lang="en-US" sz="3600" dirty="0">
                <a:solidFill>
                  <a:schemeClr val="bg1"/>
                </a:solidFill>
              </a:rPr>
              <a:t>4 Again I saw all the oppressions that are done under the sun. And behold, the tears of the oppressed, and they had no one to comfort them! On the side of their oppressors there was power, and there was no one to comfort them. </a:t>
            </a:r>
            <a:r>
              <a:rPr lang="en-US" sz="3600" baseline="30000" dirty="0">
                <a:solidFill>
                  <a:schemeClr val="bg1"/>
                </a:solidFill>
              </a:rPr>
              <a:t>2</a:t>
            </a:r>
            <a:r>
              <a:rPr lang="en-US" sz="3600" dirty="0">
                <a:solidFill>
                  <a:schemeClr val="bg1"/>
                </a:solidFill>
              </a:rPr>
              <a:t> And I thought the dead who are already dead more fortunate than the living who are still alive.</a:t>
            </a:r>
          </a:p>
        </p:txBody>
      </p:sp>
    </p:spTree>
    <p:extLst>
      <p:ext uri="{BB962C8B-B14F-4D97-AF65-F5344CB8AC3E}">
        <p14:creationId xmlns:p14="http://schemas.microsoft.com/office/powerpoint/2010/main" val="29653092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527538" y="3059723"/>
            <a:ext cx="8228535" cy="1323439"/>
          </a:xfrm>
          <a:prstGeom prst="rect">
            <a:avLst/>
          </a:prstGeom>
          <a:noFill/>
        </p:spPr>
        <p:txBody>
          <a:bodyPr wrap="none" rtlCol="0">
            <a:spAutoFit/>
          </a:bodyPr>
          <a:lstStyle/>
          <a:p>
            <a:r>
              <a:rPr lang="en-US" sz="8000" dirty="0" smtClean="0">
                <a:solidFill>
                  <a:schemeClr val="bg1"/>
                </a:solidFill>
                <a:latin typeface="Hijrnotes PERSONAL USE ONLY" pitchFamily="2" charset="0"/>
              </a:rPr>
              <a:t>Freedom Sunday</a:t>
            </a:r>
            <a:endParaRPr lang="en-US" sz="8000" dirty="0">
              <a:solidFill>
                <a:schemeClr val="bg1"/>
              </a:solidFill>
              <a:latin typeface="Hijrnotes PERSONAL USE ONLY" pitchFamily="2" charset="0"/>
            </a:endParaRPr>
          </a:p>
        </p:txBody>
      </p:sp>
      <p:sp>
        <p:nvSpPr>
          <p:cNvPr id="6" name="TextBox 5"/>
          <p:cNvSpPr txBox="1"/>
          <p:nvPr/>
        </p:nvSpPr>
        <p:spPr>
          <a:xfrm>
            <a:off x="536330" y="3077307"/>
            <a:ext cx="8228535" cy="1323439"/>
          </a:xfrm>
          <a:prstGeom prst="rect">
            <a:avLst/>
          </a:prstGeom>
          <a:noFill/>
        </p:spPr>
        <p:txBody>
          <a:bodyPr wrap="none" rtlCol="0">
            <a:spAutoFit/>
          </a:bodyPr>
          <a:lstStyle/>
          <a:p>
            <a:r>
              <a:rPr lang="en-US" sz="8000" dirty="0" smtClean="0">
                <a:solidFill>
                  <a:schemeClr val="bg1"/>
                </a:solidFill>
                <a:latin typeface="Hijrnotes PERSONAL USE ONLY" pitchFamily="2" charset="0"/>
              </a:rPr>
              <a:t>Freedom Sunday</a:t>
            </a:r>
            <a:endParaRPr lang="en-US" sz="8000" dirty="0">
              <a:solidFill>
                <a:schemeClr val="bg1"/>
              </a:solidFill>
              <a:latin typeface="Hijrnotes PERSONAL USE ONLY" pitchFamily="2" charset="0"/>
            </a:endParaRPr>
          </a:p>
        </p:txBody>
      </p:sp>
    </p:spTree>
    <p:extLst>
      <p:ext uri="{BB962C8B-B14F-4D97-AF65-F5344CB8AC3E}">
        <p14:creationId xmlns:p14="http://schemas.microsoft.com/office/powerpoint/2010/main" val="36131461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9004300" cy="1825625"/>
          </a:xfrm>
          <a:noFill/>
        </p:spPr>
        <p:txBody>
          <a:bodyPr/>
          <a:lstStyle/>
          <a:p>
            <a:r>
              <a:rPr lang="en-US" b="1" dirty="0" smtClean="0">
                <a:solidFill>
                  <a:schemeClr val="bg1"/>
                </a:solidFill>
              </a:rPr>
              <a:t>Isaiah 1:17 (ESV)</a:t>
            </a:r>
            <a:endParaRPr lang="en-US" b="1" dirty="0">
              <a:ln w="12700">
                <a:noFill/>
              </a:ln>
              <a:solidFill>
                <a:schemeClr val="bg1"/>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39700" y="1549400"/>
            <a:ext cx="8915400" cy="5143501"/>
          </a:xfrm>
        </p:spPr>
        <p:txBody>
          <a:bodyPr>
            <a:noAutofit/>
          </a:bodyPr>
          <a:lstStyle/>
          <a:p>
            <a:pPr marL="0" indent="0">
              <a:buNone/>
            </a:pPr>
            <a:r>
              <a:rPr lang="en-US" sz="3600" baseline="30000" dirty="0">
                <a:solidFill>
                  <a:schemeClr val="bg1"/>
                </a:solidFill>
              </a:rPr>
              <a:t>17</a:t>
            </a:r>
            <a:r>
              <a:rPr lang="en-US" sz="3600" dirty="0">
                <a:solidFill>
                  <a:schemeClr val="bg1"/>
                </a:solidFill>
              </a:rPr>
              <a:t> learn to do good; seek justice, correct oppression; bring justice to the fatherless, plead the widow's cause.</a:t>
            </a:r>
          </a:p>
        </p:txBody>
      </p:sp>
    </p:spTree>
    <p:extLst>
      <p:ext uri="{BB962C8B-B14F-4D97-AF65-F5344CB8AC3E}">
        <p14:creationId xmlns:p14="http://schemas.microsoft.com/office/powerpoint/2010/main" val="31180847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527538" y="3059723"/>
            <a:ext cx="8228535" cy="1323439"/>
          </a:xfrm>
          <a:prstGeom prst="rect">
            <a:avLst/>
          </a:prstGeom>
          <a:noFill/>
        </p:spPr>
        <p:txBody>
          <a:bodyPr wrap="none" rtlCol="0">
            <a:spAutoFit/>
          </a:bodyPr>
          <a:lstStyle/>
          <a:p>
            <a:r>
              <a:rPr lang="en-US" sz="8000" dirty="0" smtClean="0">
                <a:solidFill>
                  <a:schemeClr val="bg1"/>
                </a:solidFill>
                <a:latin typeface="Hijrnotes PERSONAL USE ONLY" pitchFamily="2" charset="0"/>
              </a:rPr>
              <a:t>Freedom Sunday</a:t>
            </a:r>
            <a:endParaRPr lang="en-US" sz="8000" dirty="0">
              <a:solidFill>
                <a:schemeClr val="bg1"/>
              </a:solidFill>
              <a:latin typeface="Hijrnotes PERSONAL USE ONLY" pitchFamily="2" charset="0"/>
            </a:endParaRPr>
          </a:p>
        </p:txBody>
      </p:sp>
      <p:sp>
        <p:nvSpPr>
          <p:cNvPr id="6" name="TextBox 5"/>
          <p:cNvSpPr txBox="1"/>
          <p:nvPr/>
        </p:nvSpPr>
        <p:spPr>
          <a:xfrm>
            <a:off x="536330" y="3077307"/>
            <a:ext cx="8228535" cy="1323439"/>
          </a:xfrm>
          <a:prstGeom prst="rect">
            <a:avLst/>
          </a:prstGeom>
          <a:noFill/>
        </p:spPr>
        <p:txBody>
          <a:bodyPr wrap="none" rtlCol="0">
            <a:spAutoFit/>
          </a:bodyPr>
          <a:lstStyle/>
          <a:p>
            <a:r>
              <a:rPr lang="en-US" sz="8000" dirty="0" smtClean="0">
                <a:solidFill>
                  <a:schemeClr val="bg1"/>
                </a:solidFill>
                <a:latin typeface="Hijrnotes PERSONAL USE ONLY" pitchFamily="2" charset="0"/>
              </a:rPr>
              <a:t>Freedom Sunday</a:t>
            </a:r>
            <a:endParaRPr lang="en-US" sz="8000" dirty="0">
              <a:solidFill>
                <a:schemeClr val="bg1"/>
              </a:solidFill>
              <a:latin typeface="Hijrnotes PERSONAL USE ONLY" pitchFamily="2" charset="0"/>
            </a:endParaRPr>
          </a:p>
        </p:txBody>
      </p:sp>
    </p:spTree>
    <p:extLst>
      <p:ext uri="{BB962C8B-B14F-4D97-AF65-F5344CB8AC3E}">
        <p14:creationId xmlns:p14="http://schemas.microsoft.com/office/powerpoint/2010/main" val="34713186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9004300" cy="1825625"/>
          </a:xfrm>
          <a:noFill/>
        </p:spPr>
        <p:txBody>
          <a:bodyPr/>
          <a:lstStyle/>
          <a:p>
            <a:r>
              <a:rPr lang="en-US" b="1" dirty="0" smtClean="0">
                <a:solidFill>
                  <a:schemeClr val="bg1"/>
                </a:solidFill>
              </a:rPr>
              <a:t>Luke 4:16-21 (ESV)</a:t>
            </a:r>
            <a:endParaRPr lang="en-US" b="1" dirty="0">
              <a:ln w="12700">
                <a:noFill/>
              </a:ln>
              <a:solidFill>
                <a:schemeClr val="bg1"/>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39700" y="1549400"/>
            <a:ext cx="8915400" cy="5143501"/>
          </a:xfrm>
        </p:spPr>
        <p:txBody>
          <a:bodyPr>
            <a:noAutofit/>
          </a:bodyPr>
          <a:lstStyle/>
          <a:p>
            <a:pPr marL="0" indent="0">
              <a:buNone/>
            </a:pPr>
            <a:r>
              <a:rPr lang="en-US" sz="3600" baseline="30000" dirty="0" smtClean="0">
                <a:solidFill>
                  <a:schemeClr val="bg1"/>
                </a:solidFill>
              </a:rPr>
              <a:t>16</a:t>
            </a:r>
            <a:r>
              <a:rPr lang="en-US" sz="3600" dirty="0">
                <a:solidFill>
                  <a:schemeClr val="bg1"/>
                </a:solidFill>
              </a:rPr>
              <a:t> And he came to Nazareth, where he had been brought up. And as was his custom, he went to the synagogue on the Sabbath day, and he stood up to read. </a:t>
            </a:r>
            <a:r>
              <a:rPr lang="en-US" sz="3600" baseline="30000" dirty="0">
                <a:solidFill>
                  <a:schemeClr val="bg1"/>
                </a:solidFill>
              </a:rPr>
              <a:t>17</a:t>
            </a:r>
            <a:r>
              <a:rPr lang="en-US" sz="3600" dirty="0">
                <a:solidFill>
                  <a:schemeClr val="bg1"/>
                </a:solidFill>
              </a:rPr>
              <a:t> And the scroll of the prophet Isaiah was given to him. He unrolled the scroll and found the place where it was written,</a:t>
            </a:r>
          </a:p>
          <a:p>
            <a:pPr marL="0" indent="0">
              <a:buNone/>
            </a:pPr>
            <a:r>
              <a:rPr lang="en-US" sz="3600" baseline="30000" dirty="0">
                <a:solidFill>
                  <a:schemeClr val="bg1"/>
                </a:solidFill>
              </a:rPr>
              <a:t>18</a:t>
            </a:r>
            <a:r>
              <a:rPr lang="en-US" sz="3600" dirty="0">
                <a:solidFill>
                  <a:schemeClr val="bg1"/>
                </a:solidFill>
              </a:rPr>
              <a:t> “The Spirit of the Lord is upon me, because he has anointed me to proclaim good news to the poor. He has sent me to proclaim liberty </a:t>
            </a:r>
            <a:r>
              <a:rPr lang="en-US" sz="3600" dirty="0" smtClean="0">
                <a:solidFill>
                  <a:schemeClr val="bg1"/>
                </a:solidFill>
              </a:rPr>
              <a:t>to</a:t>
            </a:r>
            <a:endParaRPr lang="en-US" sz="3600" dirty="0">
              <a:solidFill>
                <a:schemeClr val="bg1"/>
              </a:solidFill>
            </a:endParaRPr>
          </a:p>
        </p:txBody>
      </p:sp>
    </p:spTree>
    <p:extLst>
      <p:ext uri="{BB962C8B-B14F-4D97-AF65-F5344CB8AC3E}">
        <p14:creationId xmlns:p14="http://schemas.microsoft.com/office/powerpoint/2010/main" val="378843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9004300" cy="1825625"/>
          </a:xfrm>
          <a:noFill/>
        </p:spPr>
        <p:txBody>
          <a:bodyPr/>
          <a:lstStyle/>
          <a:p>
            <a:r>
              <a:rPr lang="en-US" b="1" dirty="0" smtClean="0">
                <a:solidFill>
                  <a:schemeClr val="bg1"/>
                </a:solidFill>
              </a:rPr>
              <a:t>Luke 4:16-21 (ESV)</a:t>
            </a:r>
            <a:endParaRPr lang="en-US" b="1" dirty="0">
              <a:ln w="12700">
                <a:noFill/>
              </a:ln>
              <a:solidFill>
                <a:schemeClr val="bg1"/>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39700" y="1549400"/>
            <a:ext cx="8915400" cy="5143501"/>
          </a:xfrm>
        </p:spPr>
        <p:txBody>
          <a:bodyPr>
            <a:noAutofit/>
          </a:bodyPr>
          <a:lstStyle/>
          <a:p>
            <a:pPr marL="0" indent="0">
              <a:buNone/>
            </a:pPr>
            <a:r>
              <a:rPr lang="en-US" sz="3600" dirty="0">
                <a:solidFill>
                  <a:schemeClr val="bg1"/>
                </a:solidFill>
              </a:rPr>
              <a:t>the captives and recovering of sight to the blind, to set at liberty those who are oppressed,</a:t>
            </a:r>
            <a:r>
              <a:rPr lang="en-US" sz="3600" baseline="30000" dirty="0">
                <a:solidFill>
                  <a:schemeClr val="bg1"/>
                </a:solidFill>
              </a:rPr>
              <a:t>19</a:t>
            </a:r>
            <a:r>
              <a:rPr lang="en-US" sz="3600" dirty="0">
                <a:solidFill>
                  <a:schemeClr val="bg1"/>
                </a:solidFill>
              </a:rPr>
              <a:t> to proclaim the year of the Lord's favor.”</a:t>
            </a:r>
          </a:p>
          <a:p>
            <a:pPr marL="0" indent="0">
              <a:buNone/>
            </a:pPr>
            <a:r>
              <a:rPr lang="en-US" sz="3600" baseline="30000" dirty="0">
                <a:solidFill>
                  <a:schemeClr val="bg1"/>
                </a:solidFill>
              </a:rPr>
              <a:t>20</a:t>
            </a:r>
            <a:r>
              <a:rPr lang="en-US" sz="3600" dirty="0">
                <a:solidFill>
                  <a:schemeClr val="bg1"/>
                </a:solidFill>
              </a:rPr>
              <a:t> And he rolled up the scroll and gave it back to the attendant and sat down. And the eyes of all in the synagogue were fixed on him. </a:t>
            </a:r>
            <a:r>
              <a:rPr lang="en-US" sz="3600" baseline="30000" dirty="0">
                <a:solidFill>
                  <a:schemeClr val="bg1"/>
                </a:solidFill>
              </a:rPr>
              <a:t>21</a:t>
            </a:r>
            <a:r>
              <a:rPr lang="en-US" sz="3600" dirty="0">
                <a:solidFill>
                  <a:schemeClr val="bg1"/>
                </a:solidFill>
              </a:rPr>
              <a:t> And he began to say to them, “Today this Scripture has been fulfilled in your hearing.”</a:t>
            </a:r>
          </a:p>
        </p:txBody>
      </p:sp>
    </p:spTree>
    <p:extLst>
      <p:ext uri="{BB962C8B-B14F-4D97-AF65-F5344CB8AC3E}">
        <p14:creationId xmlns:p14="http://schemas.microsoft.com/office/powerpoint/2010/main" val="24211655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527538" y="3059723"/>
            <a:ext cx="8228535" cy="1323439"/>
          </a:xfrm>
          <a:prstGeom prst="rect">
            <a:avLst/>
          </a:prstGeom>
          <a:noFill/>
        </p:spPr>
        <p:txBody>
          <a:bodyPr wrap="none" rtlCol="0">
            <a:spAutoFit/>
          </a:bodyPr>
          <a:lstStyle/>
          <a:p>
            <a:r>
              <a:rPr lang="en-US" sz="8000" dirty="0" smtClean="0">
                <a:solidFill>
                  <a:schemeClr val="bg1"/>
                </a:solidFill>
                <a:latin typeface="Hijrnotes PERSONAL USE ONLY" pitchFamily="2" charset="0"/>
              </a:rPr>
              <a:t>Freedom Sunday</a:t>
            </a:r>
            <a:endParaRPr lang="en-US" sz="8000" dirty="0">
              <a:solidFill>
                <a:schemeClr val="bg1"/>
              </a:solidFill>
              <a:latin typeface="Hijrnotes PERSONAL USE ONLY" pitchFamily="2" charset="0"/>
            </a:endParaRPr>
          </a:p>
        </p:txBody>
      </p:sp>
      <p:sp>
        <p:nvSpPr>
          <p:cNvPr id="6" name="TextBox 5"/>
          <p:cNvSpPr txBox="1"/>
          <p:nvPr/>
        </p:nvSpPr>
        <p:spPr>
          <a:xfrm>
            <a:off x="536330" y="3077307"/>
            <a:ext cx="8228535" cy="1323439"/>
          </a:xfrm>
          <a:prstGeom prst="rect">
            <a:avLst/>
          </a:prstGeom>
          <a:noFill/>
        </p:spPr>
        <p:txBody>
          <a:bodyPr wrap="none" rtlCol="0">
            <a:spAutoFit/>
          </a:bodyPr>
          <a:lstStyle/>
          <a:p>
            <a:r>
              <a:rPr lang="en-US" sz="8000" dirty="0" smtClean="0">
                <a:solidFill>
                  <a:schemeClr val="bg1"/>
                </a:solidFill>
                <a:latin typeface="Hijrnotes PERSONAL USE ONLY" pitchFamily="2" charset="0"/>
              </a:rPr>
              <a:t>Freedom Sunday</a:t>
            </a:r>
            <a:endParaRPr lang="en-US" sz="8000" dirty="0">
              <a:solidFill>
                <a:schemeClr val="bg1"/>
              </a:solidFill>
              <a:latin typeface="Hijrnotes PERSONAL USE ONLY" pitchFamily="2" charset="0"/>
            </a:endParaRPr>
          </a:p>
        </p:txBody>
      </p:sp>
    </p:spTree>
    <p:extLst>
      <p:ext uri="{BB962C8B-B14F-4D97-AF65-F5344CB8AC3E}">
        <p14:creationId xmlns:p14="http://schemas.microsoft.com/office/powerpoint/2010/main" val="31205662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234086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777" y="0"/>
            <a:ext cx="7209163" cy="6858000"/>
          </a:xfrm>
          <a:prstGeom prst="rect">
            <a:avLst/>
          </a:prstGeom>
        </p:spPr>
      </p:pic>
    </p:spTree>
    <p:extLst>
      <p:ext uri="{BB962C8B-B14F-4D97-AF65-F5344CB8AC3E}">
        <p14:creationId xmlns:p14="http://schemas.microsoft.com/office/powerpoint/2010/main" val="29338083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7019" y="0"/>
            <a:ext cx="12551019" cy="7548282"/>
          </a:xfrm>
          <a:prstGeom prst="rect">
            <a:avLst/>
          </a:prstGeom>
        </p:spPr>
      </p:pic>
    </p:spTree>
    <p:extLst>
      <p:ext uri="{BB962C8B-B14F-4D97-AF65-F5344CB8AC3E}">
        <p14:creationId xmlns:p14="http://schemas.microsoft.com/office/powerpoint/2010/main" val="5710996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527538" y="3059723"/>
            <a:ext cx="8228535" cy="1323439"/>
          </a:xfrm>
          <a:prstGeom prst="rect">
            <a:avLst/>
          </a:prstGeom>
          <a:noFill/>
        </p:spPr>
        <p:txBody>
          <a:bodyPr wrap="none" rtlCol="0">
            <a:spAutoFit/>
          </a:bodyPr>
          <a:lstStyle/>
          <a:p>
            <a:r>
              <a:rPr lang="en-US" sz="8000" dirty="0" smtClean="0">
                <a:solidFill>
                  <a:schemeClr val="bg1"/>
                </a:solidFill>
                <a:latin typeface="Hijrnotes PERSONAL USE ONLY" pitchFamily="2" charset="0"/>
              </a:rPr>
              <a:t>Freedom Sunday</a:t>
            </a:r>
            <a:endParaRPr lang="en-US" sz="8000" dirty="0">
              <a:solidFill>
                <a:schemeClr val="bg1"/>
              </a:solidFill>
              <a:latin typeface="Hijrnotes PERSONAL USE ONLY" pitchFamily="2" charset="0"/>
            </a:endParaRPr>
          </a:p>
        </p:txBody>
      </p:sp>
      <p:sp>
        <p:nvSpPr>
          <p:cNvPr id="6" name="TextBox 5"/>
          <p:cNvSpPr txBox="1"/>
          <p:nvPr/>
        </p:nvSpPr>
        <p:spPr>
          <a:xfrm>
            <a:off x="536330" y="3077307"/>
            <a:ext cx="8228535" cy="1323439"/>
          </a:xfrm>
          <a:prstGeom prst="rect">
            <a:avLst/>
          </a:prstGeom>
          <a:noFill/>
        </p:spPr>
        <p:txBody>
          <a:bodyPr wrap="none" rtlCol="0">
            <a:spAutoFit/>
          </a:bodyPr>
          <a:lstStyle/>
          <a:p>
            <a:r>
              <a:rPr lang="en-US" sz="8000" dirty="0" smtClean="0">
                <a:solidFill>
                  <a:schemeClr val="bg1"/>
                </a:solidFill>
                <a:latin typeface="Hijrnotes PERSONAL USE ONLY" pitchFamily="2" charset="0"/>
              </a:rPr>
              <a:t>Freedom Sunday</a:t>
            </a:r>
            <a:endParaRPr lang="en-US" sz="8000" dirty="0">
              <a:solidFill>
                <a:schemeClr val="bg1"/>
              </a:solidFill>
              <a:latin typeface="Hijrnotes PERSONAL USE ONLY" pitchFamily="2" charset="0"/>
            </a:endParaRPr>
          </a:p>
        </p:txBody>
      </p:sp>
    </p:spTree>
    <p:extLst>
      <p:ext uri="{BB962C8B-B14F-4D97-AF65-F5344CB8AC3E}">
        <p14:creationId xmlns:p14="http://schemas.microsoft.com/office/powerpoint/2010/main" val="1378201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0" name="Picture 6" descr="Image result for international justice miss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2489" y="2182063"/>
            <a:ext cx="1672486" cy="2665209"/>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2" descr="Image result for operation underground railroad"/>
          <p:cNvSpPr>
            <a:spLocks noChangeAspect="1" noChangeArrowheads="1"/>
          </p:cNvSpPr>
          <p:nvPr/>
        </p:nvSpPr>
        <p:spPr bwMode="auto">
          <a:xfrm>
            <a:off x="1592489" y="2116331"/>
            <a:ext cx="7620000" cy="2238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8" name="Picture 14" descr="Image result for operation underground railr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0415" y="2809817"/>
            <a:ext cx="3810000" cy="140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350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527538" y="3059723"/>
            <a:ext cx="8228535" cy="1323439"/>
          </a:xfrm>
          <a:prstGeom prst="rect">
            <a:avLst/>
          </a:prstGeom>
          <a:noFill/>
        </p:spPr>
        <p:txBody>
          <a:bodyPr wrap="none" rtlCol="0">
            <a:spAutoFit/>
          </a:bodyPr>
          <a:lstStyle/>
          <a:p>
            <a:r>
              <a:rPr lang="en-US" sz="8000" dirty="0" smtClean="0">
                <a:solidFill>
                  <a:schemeClr val="bg1"/>
                </a:solidFill>
                <a:latin typeface="Hijrnotes PERSONAL USE ONLY" pitchFamily="2" charset="0"/>
              </a:rPr>
              <a:t>Freedom Sunday</a:t>
            </a:r>
            <a:endParaRPr lang="en-US" sz="8000" dirty="0">
              <a:solidFill>
                <a:schemeClr val="bg1"/>
              </a:solidFill>
              <a:latin typeface="Hijrnotes PERSONAL USE ONLY" pitchFamily="2" charset="0"/>
            </a:endParaRPr>
          </a:p>
        </p:txBody>
      </p:sp>
      <p:sp>
        <p:nvSpPr>
          <p:cNvPr id="6" name="TextBox 5"/>
          <p:cNvSpPr txBox="1"/>
          <p:nvPr/>
        </p:nvSpPr>
        <p:spPr>
          <a:xfrm>
            <a:off x="536330" y="3077307"/>
            <a:ext cx="8228535" cy="1323439"/>
          </a:xfrm>
          <a:prstGeom prst="rect">
            <a:avLst/>
          </a:prstGeom>
          <a:noFill/>
        </p:spPr>
        <p:txBody>
          <a:bodyPr wrap="none" rtlCol="0">
            <a:spAutoFit/>
          </a:bodyPr>
          <a:lstStyle/>
          <a:p>
            <a:r>
              <a:rPr lang="en-US" sz="8000" dirty="0" smtClean="0">
                <a:solidFill>
                  <a:schemeClr val="bg1"/>
                </a:solidFill>
                <a:latin typeface="Hijrnotes PERSONAL USE ONLY" pitchFamily="2" charset="0"/>
              </a:rPr>
              <a:t>Freedom Sunday</a:t>
            </a:r>
            <a:endParaRPr lang="en-US" sz="8000" dirty="0">
              <a:solidFill>
                <a:schemeClr val="bg1"/>
              </a:solidFill>
              <a:latin typeface="Hijrnotes PERSONAL USE ONLY" pitchFamily="2" charset="0"/>
            </a:endParaRPr>
          </a:p>
        </p:txBody>
      </p:sp>
    </p:spTree>
    <p:extLst>
      <p:ext uri="{BB962C8B-B14F-4D97-AF65-F5344CB8AC3E}">
        <p14:creationId xmlns:p14="http://schemas.microsoft.com/office/powerpoint/2010/main" val="12100617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79340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285941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187822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621598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843980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743584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526563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TotalTime>
  <Words>57</Words>
  <Application>Microsoft Office PowerPoint</Application>
  <PresentationFormat>On-screen Show (4:3)</PresentationFormat>
  <Paragraphs>26</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Hijrnotes PERSONAL USE ONLY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Ecclesiastes 4:1-2 (ESV)</vt:lpstr>
      <vt:lpstr>PowerPoint Presentation</vt:lpstr>
      <vt:lpstr>Isaiah 1:17 (ESV)</vt:lpstr>
      <vt:lpstr>PowerPoint Presentation</vt:lpstr>
      <vt:lpstr>Luke 4:16-21 (ESV)</vt:lpstr>
      <vt:lpstr>Luke 4:16-21 (ESV)</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Album</dc:title>
  <dc:creator>Derek</dc:creator>
  <cp:lastModifiedBy>Derek</cp:lastModifiedBy>
  <cp:revision>9</cp:revision>
  <dcterms:created xsi:type="dcterms:W3CDTF">2016-04-17T05:12:23Z</dcterms:created>
  <dcterms:modified xsi:type="dcterms:W3CDTF">2017-09-24T16:28:32Z</dcterms:modified>
</cp:coreProperties>
</file>